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20" r:id="rId1"/>
  </p:sldMasterIdLst>
  <p:notesMasterIdLst>
    <p:notesMasterId r:id="rId61"/>
  </p:notesMasterIdLst>
  <p:sldIdLst>
    <p:sldId id="256" r:id="rId2"/>
    <p:sldId id="469" r:id="rId3"/>
    <p:sldId id="442" r:id="rId4"/>
    <p:sldId id="459" r:id="rId5"/>
    <p:sldId id="494" r:id="rId6"/>
    <p:sldId id="495" r:id="rId7"/>
    <p:sldId id="497" r:id="rId8"/>
    <p:sldId id="498" r:id="rId9"/>
    <p:sldId id="499" r:id="rId10"/>
    <p:sldId id="500" r:id="rId11"/>
    <p:sldId id="501" r:id="rId12"/>
    <p:sldId id="470" r:id="rId13"/>
    <p:sldId id="517" r:id="rId14"/>
    <p:sldId id="496" r:id="rId15"/>
    <p:sldId id="464" r:id="rId16"/>
    <p:sldId id="503" r:id="rId17"/>
    <p:sldId id="465" r:id="rId18"/>
    <p:sldId id="467" r:id="rId19"/>
    <p:sldId id="468" r:id="rId20"/>
    <p:sldId id="472" r:id="rId21"/>
    <p:sldId id="504" r:id="rId22"/>
    <p:sldId id="473" r:id="rId23"/>
    <p:sldId id="474" r:id="rId24"/>
    <p:sldId id="475" r:id="rId25"/>
    <p:sldId id="477" r:id="rId26"/>
    <p:sldId id="483" r:id="rId27"/>
    <p:sldId id="478" r:id="rId28"/>
    <p:sldId id="493" r:id="rId29"/>
    <p:sldId id="506" r:id="rId30"/>
    <p:sldId id="507" r:id="rId31"/>
    <p:sldId id="519" r:id="rId32"/>
    <p:sldId id="520" r:id="rId33"/>
    <p:sldId id="518" r:id="rId34"/>
    <p:sldId id="521" r:id="rId35"/>
    <p:sldId id="522" r:id="rId36"/>
    <p:sldId id="479" r:id="rId37"/>
    <p:sldId id="480" r:id="rId38"/>
    <p:sldId id="486" r:id="rId39"/>
    <p:sldId id="485" r:id="rId40"/>
    <p:sldId id="484" r:id="rId41"/>
    <p:sldId id="515" r:id="rId42"/>
    <p:sldId id="516" r:id="rId43"/>
    <p:sldId id="488" r:id="rId44"/>
    <p:sldId id="487" r:id="rId45"/>
    <p:sldId id="523" r:id="rId46"/>
    <p:sldId id="524" r:id="rId47"/>
    <p:sldId id="525" r:id="rId48"/>
    <p:sldId id="489" r:id="rId49"/>
    <p:sldId id="490" r:id="rId50"/>
    <p:sldId id="491" r:id="rId51"/>
    <p:sldId id="505" r:id="rId52"/>
    <p:sldId id="508" r:id="rId53"/>
    <p:sldId id="509" r:id="rId54"/>
    <p:sldId id="510" r:id="rId55"/>
    <p:sldId id="511" r:id="rId56"/>
    <p:sldId id="512" r:id="rId57"/>
    <p:sldId id="513" r:id="rId58"/>
    <p:sldId id="514" r:id="rId59"/>
    <p:sldId id="311" r:id="rId60"/>
  </p:sldIdLst>
  <p:sldSz cx="9144000" cy="6858000" type="screen4x3"/>
  <p:notesSz cx="6858000" cy="9144000"/>
  <p:defaultTextStyle>
    <a:defPPr>
      <a:defRPr lang="en-SG"/>
    </a:defPPr>
    <a:lvl1pPr algn="l" rtl="0" eaLnBrk="0" fontAlgn="base" hangingPunct="0">
      <a:spcBef>
        <a:spcPct val="0"/>
      </a:spcBef>
      <a:spcAft>
        <a:spcPct val="0"/>
      </a:spcAft>
      <a:defRPr b="1"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b="1"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b="1"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b="1"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b="1" kern="1200">
        <a:solidFill>
          <a:schemeClr val="tx1"/>
        </a:solidFill>
        <a:latin typeface="Arial" panose="020B0604020202020204" pitchFamily="34" charset="0"/>
        <a:ea typeface="+mn-ea"/>
        <a:cs typeface="+mn-cs"/>
      </a:defRPr>
    </a:lvl5pPr>
    <a:lvl6pPr marL="2286000" algn="l" defTabSz="914400" rtl="0" eaLnBrk="1" latinLnBrk="0" hangingPunct="1">
      <a:defRPr b="1" kern="1200">
        <a:solidFill>
          <a:schemeClr val="tx1"/>
        </a:solidFill>
        <a:latin typeface="Arial" panose="020B0604020202020204" pitchFamily="34" charset="0"/>
        <a:ea typeface="+mn-ea"/>
        <a:cs typeface="+mn-cs"/>
      </a:defRPr>
    </a:lvl6pPr>
    <a:lvl7pPr marL="2743200" algn="l" defTabSz="914400" rtl="0" eaLnBrk="1" latinLnBrk="0" hangingPunct="1">
      <a:defRPr b="1" kern="1200">
        <a:solidFill>
          <a:schemeClr val="tx1"/>
        </a:solidFill>
        <a:latin typeface="Arial" panose="020B0604020202020204" pitchFamily="34" charset="0"/>
        <a:ea typeface="+mn-ea"/>
        <a:cs typeface="+mn-cs"/>
      </a:defRPr>
    </a:lvl7pPr>
    <a:lvl8pPr marL="3200400" algn="l" defTabSz="914400" rtl="0" eaLnBrk="1" latinLnBrk="0" hangingPunct="1">
      <a:defRPr b="1" kern="1200">
        <a:solidFill>
          <a:schemeClr val="tx1"/>
        </a:solidFill>
        <a:latin typeface="Arial" panose="020B0604020202020204" pitchFamily="34" charset="0"/>
        <a:ea typeface="+mn-ea"/>
        <a:cs typeface="+mn-cs"/>
      </a:defRPr>
    </a:lvl8pPr>
    <a:lvl9pPr marL="3657600" algn="l" defTabSz="914400" rtl="0" eaLnBrk="1" latinLnBrk="0" hangingPunct="1">
      <a:defRPr b="1"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0C0C0"/>
    <a:srgbClr val="33CCCC"/>
    <a:srgbClr val="CCCC00"/>
    <a:srgbClr val="FF9999"/>
    <a:srgbClr val="1D528D"/>
    <a:srgbClr val="B2B2B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40" autoAdjust="0"/>
    <p:restoredTop sz="82949" autoAdjust="0"/>
  </p:normalViewPr>
  <p:slideViewPr>
    <p:cSldViewPr>
      <p:cViewPr varScale="1">
        <p:scale>
          <a:sx n="55" d="100"/>
          <a:sy n="55" d="100"/>
        </p:scale>
        <p:origin x="1600" y="44"/>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1378" name="Rectangle 2">
            <a:extLst>
              <a:ext uri="{FF2B5EF4-FFF2-40B4-BE49-F238E27FC236}">
                <a16:creationId xmlns:a16="http://schemas.microsoft.com/office/drawing/2014/main" id="{11F9A13A-7765-48F0-83DA-11EE1B464048}"/>
              </a:ext>
            </a:extLst>
          </p:cNvPr>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b="0">
                <a:latin typeface="Arial" charset="0"/>
              </a:defRPr>
            </a:lvl1pPr>
          </a:lstStyle>
          <a:p>
            <a:pPr>
              <a:defRPr/>
            </a:pPr>
            <a:endParaRPr lang="en-SG"/>
          </a:p>
        </p:txBody>
      </p:sp>
      <p:sp>
        <p:nvSpPr>
          <p:cNvPr id="101379" name="Rectangle 3">
            <a:extLst>
              <a:ext uri="{FF2B5EF4-FFF2-40B4-BE49-F238E27FC236}">
                <a16:creationId xmlns:a16="http://schemas.microsoft.com/office/drawing/2014/main" id="{D12AEDBC-EC66-4595-A133-41D4D582EC8B}"/>
              </a:ext>
            </a:extLst>
          </p:cNvPr>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b="0">
                <a:latin typeface="Arial" charset="0"/>
              </a:defRPr>
            </a:lvl1pPr>
          </a:lstStyle>
          <a:p>
            <a:pPr>
              <a:defRPr/>
            </a:pPr>
            <a:endParaRPr lang="en-SG"/>
          </a:p>
        </p:txBody>
      </p:sp>
      <p:sp>
        <p:nvSpPr>
          <p:cNvPr id="3076" name="Rectangle 4">
            <a:extLst>
              <a:ext uri="{FF2B5EF4-FFF2-40B4-BE49-F238E27FC236}">
                <a16:creationId xmlns:a16="http://schemas.microsoft.com/office/drawing/2014/main" id="{ABF6F796-DE14-490D-8640-A68663101E1F}"/>
              </a:ext>
            </a:extLst>
          </p:cNvPr>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1381" name="Rectangle 5">
            <a:extLst>
              <a:ext uri="{FF2B5EF4-FFF2-40B4-BE49-F238E27FC236}">
                <a16:creationId xmlns:a16="http://schemas.microsoft.com/office/drawing/2014/main" id="{CA73E6FA-DEA5-4CB0-B519-22FD095CBFD1}"/>
              </a:ext>
            </a:extLst>
          </p:cNvPr>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SG" noProof="0"/>
              <a:t>Click to edit Master text styles</a:t>
            </a:r>
          </a:p>
          <a:p>
            <a:pPr lvl="1"/>
            <a:r>
              <a:rPr lang="en-SG" noProof="0"/>
              <a:t>Second level</a:t>
            </a:r>
          </a:p>
          <a:p>
            <a:pPr lvl="2"/>
            <a:r>
              <a:rPr lang="en-SG" noProof="0"/>
              <a:t>Third level</a:t>
            </a:r>
          </a:p>
          <a:p>
            <a:pPr lvl="3"/>
            <a:r>
              <a:rPr lang="en-SG" noProof="0"/>
              <a:t>Fourth level</a:t>
            </a:r>
          </a:p>
          <a:p>
            <a:pPr lvl="4"/>
            <a:r>
              <a:rPr lang="en-SG" noProof="0"/>
              <a:t>Fifth level</a:t>
            </a:r>
          </a:p>
        </p:txBody>
      </p:sp>
      <p:sp>
        <p:nvSpPr>
          <p:cNvPr id="101382" name="Rectangle 6">
            <a:extLst>
              <a:ext uri="{FF2B5EF4-FFF2-40B4-BE49-F238E27FC236}">
                <a16:creationId xmlns:a16="http://schemas.microsoft.com/office/drawing/2014/main" id="{C4CEAB24-D5F1-4EB3-A5B8-4741FABDD348}"/>
              </a:ext>
            </a:extLst>
          </p:cNvPr>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b="0">
                <a:latin typeface="Arial" charset="0"/>
              </a:defRPr>
            </a:lvl1pPr>
          </a:lstStyle>
          <a:p>
            <a:pPr>
              <a:defRPr/>
            </a:pPr>
            <a:endParaRPr lang="en-SG"/>
          </a:p>
        </p:txBody>
      </p:sp>
      <p:sp>
        <p:nvSpPr>
          <p:cNvPr id="101383" name="Rectangle 7">
            <a:extLst>
              <a:ext uri="{FF2B5EF4-FFF2-40B4-BE49-F238E27FC236}">
                <a16:creationId xmlns:a16="http://schemas.microsoft.com/office/drawing/2014/main" id="{1D8DDD09-3903-4706-B366-026B553D4F8C}"/>
              </a:ext>
            </a:extLst>
          </p:cNvPr>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b="0"/>
            </a:lvl1pPr>
          </a:lstStyle>
          <a:p>
            <a:pPr>
              <a:defRPr/>
            </a:pPr>
            <a:fld id="{1A804E9E-4C27-4935-9BA9-86141208D015}" type="slidenum">
              <a:rPr lang="en-SG" altLang="en-US"/>
              <a:pPr>
                <a:defRPr/>
              </a:pPr>
              <a:t>‹#›</a:t>
            </a:fld>
            <a:endParaRPr lang="en-SG"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Slide Image Placeholder 1">
            <a:extLst>
              <a:ext uri="{FF2B5EF4-FFF2-40B4-BE49-F238E27FC236}">
                <a16:creationId xmlns:a16="http://schemas.microsoft.com/office/drawing/2014/main" id="{1B9AB8E8-F88C-44AC-953F-EF09C6BB2A5D}"/>
              </a:ext>
            </a:extLst>
          </p:cNvPr>
          <p:cNvSpPr>
            <a:spLocks noGrp="1" noRot="1" noChangeAspect="1" noTextEdit="1"/>
          </p:cNvSpPr>
          <p:nvPr>
            <p:ph type="sldImg"/>
          </p:nvPr>
        </p:nvSpPr>
        <p:spPr>
          <a:ln/>
        </p:spPr>
      </p:sp>
      <p:sp>
        <p:nvSpPr>
          <p:cNvPr id="7171" name="Notes Placeholder 2">
            <a:extLst>
              <a:ext uri="{FF2B5EF4-FFF2-40B4-BE49-F238E27FC236}">
                <a16:creationId xmlns:a16="http://schemas.microsoft.com/office/drawing/2014/main" id="{49120B6E-59A2-4D4D-B1C9-E7EC5AC265E7}"/>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ndParaRPr>
          </a:p>
        </p:txBody>
      </p:sp>
      <p:sp>
        <p:nvSpPr>
          <p:cNvPr id="7172" name="Slide Number Placeholder 3">
            <a:extLst>
              <a:ext uri="{FF2B5EF4-FFF2-40B4-BE49-F238E27FC236}">
                <a16:creationId xmlns:a16="http://schemas.microsoft.com/office/drawing/2014/main" id="{A0BDD9A1-5CA3-4D4C-88B8-19A3468DB6B6}"/>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C4DCE9B5-4D2E-40FB-8978-6CCA73DAB7D0}" type="slidenum">
              <a:rPr lang="en-SG" altLang="en-US" smtClean="0"/>
              <a:pPr>
                <a:spcBef>
                  <a:spcPct val="0"/>
                </a:spcBef>
              </a:pPr>
              <a:t>1</a:t>
            </a:fld>
            <a:endParaRPr lang="en-SG"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10F9E-0979-4C8E-BC74-25806C6B870B}" type="slidenum">
              <a:rPr lang="en-US" smtClean="0"/>
              <a:t>18</a:t>
            </a:fld>
            <a:endParaRPr lang="en-US"/>
          </a:p>
        </p:txBody>
      </p:sp>
    </p:spTree>
    <p:extLst>
      <p:ext uri="{BB962C8B-B14F-4D97-AF65-F5344CB8AC3E}">
        <p14:creationId xmlns:p14="http://schemas.microsoft.com/office/powerpoint/2010/main" val="15970389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10F9E-0979-4C8E-BC74-25806C6B870B}" type="slidenum">
              <a:rPr lang="en-US" smtClean="0"/>
              <a:t>19</a:t>
            </a:fld>
            <a:endParaRPr lang="en-US"/>
          </a:p>
        </p:txBody>
      </p:sp>
    </p:spTree>
    <p:extLst>
      <p:ext uri="{BB962C8B-B14F-4D97-AF65-F5344CB8AC3E}">
        <p14:creationId xmlns:p14="http://schemas.microsoft.com/office/powerpoint/2010/main" val="1126574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10F9E-0979-4C8E-BC74-25806C6B870B}" type="slidenum">
              <a:rPr lang="en-US" smtClean="0"/>
              <a:t>20</a:t>
            </a:fld>
            <a:endParaRPr lang="en-US"/>
          </a:p>
        </p:txBody>
      </p:sp>
    </p:spTree>
    <p:extLst>
      <p:ext uri="{BB962C8B-B14F-4D97-AF65-F5344CB8AC3E}">
        <p14:creationId xmlns:p14="http://schemas.microsoft.com/office/powerpoint/2010/main" val="25799518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10F9E-0979-4C8E-BC74-25806C6B870B}" type="slidenum">
              <a:rPr lang="en-US" smtClean="0"/>
              <a:t>22</a:t>
            </a:fld>
            <a:endParaRPr lang="en-US"/>
          </a:p>
        </p:txBody>
      </p:sp>
    </p:spTree>
    <p:extLst>
      <p:ext uri="{BB962C8B-B14F-4D97-AF65-F5344CB8AC3E}">
        <p14:creationId xmlns:p14="http://schemas.microsoft.com/office/powerpoint/2010/main" val="11329157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10F9E-0979-4C8E-BC74-25806C6B870B}" type="slidenum">
              <a:rPr lang="en-US" smtClean="0"/>
              <a:t>23</a:t>
            </a:fld>
            <a:endParaRPr lang="en-US"/>
          </a:p>
        </p:txBody>
      </p:sp>
    </p:spTree>
    <p:extLst>
      <p:ext uri="{BB962C8B-B14F-4D97-AF65-F5344CB8AC3E}">
        <p14:creationId xmlns:p14="http://schemas.microsoft.com/office/powerpoint/2010/main" val="40666963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10F9E-0979-4C8E-BC74-25806C6B870B}" type="slidenum">
              <a:rPr lang="en-US" smtClean="0"/>
              <a:t>24</a:t>
            </a:fld>
            <a:endParaRPr lang="en-US"/>
          </a:p>
        </p:txBody>
      </p:sp>
    </p:spTree>
    <p:extLst>
      <p:ext uri="{BB962C8B-B14F-4D97-AF65-F5344CB8AC3E}">
        <p14:creationId xmlns:p14="http://schemas.microsoft.com/office/powerpoint/2010/main" val="38440885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10F9E-0979-4C8E-BC74-25806C6B870B}" type="slidenum">
              <a:rPr lang="en-US" smtClean="0"/>
              <a:t>25</a:t>
            </a:fld>
            <a:endParaRPr lang="en-US"/>
          </a:p>
        </p:txBody>
      </p:sp>
    </p:spTree>
    <p:extLst>
      <p:ext uri="{BB962C8B-B14F-4D97-AF65-F5344CB8AC3E}">
        <p14:creationId xmlns:p14="http://schemas.microsoft.com/office/powerpoint/2010/main" val="17694381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10F9E-0979-4C8E-BC74-25806C6B870B}" type="slidenum">
              <a:rPr lang="en-US" smtClean="0"/>
              <a:t>26</a:t>
            </a:fld>
            <a:endParaRPr lang="en-US"/>
          </a:p>
        </p:txBody>
      </p:sp>
    </p:spTree>
    <p:extLst>
      <p:ext uri="{BB962C8B-B14F-4D97-AF65-F5344CB8AC3E}">
        <p14:creationId xmlns:p14="http://schemas.microsoft.com/office/powerpoint/2010/main" val="28090152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10F9E-0979-4C8E-BC74-25806C6B870B}" type="slidenum">
              <a:rPr lang="en-US" smtClean="0"/>
              <a:t>27</a:t>
            </a:fld>
            <a:endParaRPr lang="en-US"/>
          </a:p>
        </p:txBody>
      </p:sp>
    </p:spTree>
    <p:extLst>
      <p:ext uri="{BB962C8B-B14F-4D97-AF65-F5344CB8AC3E}">
        <p14:creationId xmlns:p14="http://schemas.microsoft.com/office/powerpoint/2010/main" val="2989917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10F9E-0979-4C8E-BC74-25806C6B870B}" type="slidenum">
              <a:rPr lang="en-US" smtClean="0"/>
              <a:t>28</a:t>
            </a:fld>
            <a:endParaRPr lang="en-US"/>
          </a:p>
        </p:txBody>
      </p:sp>
    </p:spTree>
    <p:extLst>
      <p:ext uri="{BB962C8B-B14F-4D97-AF65-F5344CB8AC3E}">
        <p14:creationId xmlns:p14="http://schemas.microsoft.com/office/powerpoint/2010/main" val="11802616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Emulate: </a:t>
            </a:r>
            <a:r>
              <a:rPr lang="en-US" dirty="0" err="1"/>
              <a:t>tranh</a:t>
            </a:r>
            <a:r>
              <a:rPr lang="en-US" dirty="0"/>
              <a:t> </a:t>
            </a:r>
            <a:r>
              <a:rPr lang="en-US" dirty="0" err="1"/>
              <a:t>đua</a:t>
            </a:r>
            <a:endParaRPr lang="en-US" dirty="0"/>
          </a:p>
        </p:txBody>
      </p:sp>
      <p:sp>
        <p:nvSpPr>
          <p:cNvPr id="4" name="Slide Number Placeholder 3"/>
          <p:cNvSpPr>
            <a:spLocks noGrp="1"/>
          </p:cNvSpPr>
          <p:nvPr>
            <p:ph type="sldNum" sz="quarter" idx="5"/>
          </p:nvPr>
        </p:nvSpPr>
        <p:spPr/>
        <p:txBody>
          <a:bodyPr/>
          <a:lstStyle/>
          <a:p>
            <a:fld id="{DD46C0E5-5FD0-48D4-A8DC-243893429241}" type="slidenum">
              <a:rPr lang="en-US" smtClean="0"/>
              <a:t>3</a:t>
            </a:fld>
            <a:endParaRPr lang="en-US"/>
          </a:p>
        </p:txBody>
      </p:sp>
    </p:spTree>
    <p:extLst>
      <p:ext uri="{BB962C8B-B14F-4D97-AF65-F5344CB8AC3E}">
        <p14:creationId xmlns:p14="http://schemas.microsoft.com/office/powerpoint/2010/main" val="40895580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10F9E-0979-4C8E-BC74-25806C6B870B}" type="slidenum">
              <a:rPr lang="en-US" smtClean="0"/>
              <a:t>29</a:t>
            </a:fld>
            <a:endParaRPr lang="en-US"/>
          </a:p>
        </p:txBody>
      </p:sp>
    </p:spTree>
    <p:extLst>
      <p:ext uri="{BB962C8B-B14F-4D97-AF65-F5344CB8AC3E}">
        <p14:creationId xmlns:p14="http://schemas.microsoft.com/office/powerpoint/2010/main" val="42473501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10F9E-0979-4C8E-BC74-25806C6B870B}" type="slidenum">
              <a:rPr lang="en-US" smtClean="0"/>
              <a:t>30</a:t>
            </a:fld>
            <a:endParaRPr lang="en-US"/>
          </a:p>
        </p:txBody>
      </p:sp>
    </p:spTree>
    <p:extLst>
      <p:ext uri="{BB962C8B-B14F-4D97-AF65-F5344CB8AC3E}">
        <p14:creationId xmlns:p14="http://schemas.microsoft.com/office/powerpoint/2010/main" val="5359685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D46C0E5-5FD0-48D4-A8DC-243893429241}" type="slidenum">
              <a:rPr lang="en-US" smtClean="0"/>
              <a:t>35</a:t>
            </a:fld>
            <a:endParaRPr lang="en-US"/>
          </a:p>
        </p:txBody>
      </p:sp>
    </p:spTree>
    <p:extLst>
      <p:ext uri="{BB962C8B-B14F-4D97-AF65-F5344CB8AC3E}">
        <p14:creationId xmlns:p14="http://schemas.microsoft.com/office/powerpoint/2010/main" val="359562071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10F9E-0979-4C8E-BC74-25806C6B870B}" type="slidenum">
              <a:rPr lang="en-US" smtClean="0"/>
              <a:t>36</a:t>
            </a:fld>
            <a:endParaRPr lang="en-US"/>
          </a:p>
        </p:txBody>
      </p:sp>
    </p:spTree>
    <p:extLst>
      <p:ext uri="{BB962C8B-B14F-4D97-AF65-F5344CB8AC3E}">
        <p14:creationId xmlns:p14="http://schemas.microsoft.com/office/powerpoint/2010/main" val="34451684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10F9E-0979-4C8E-BC74-25806C6B870B}" type="slidenum">
              <a:rPr lang="en-US" smtClean="0"/>
              <a:t>37</a:t>
            </a:fld>
            <a:endParaRPr lang="en-US"/>
          </a:p>
        </p:txBody>
      </p:sp>
    </p:spTree>
    <p:extLst>
      <p:ext uri="{BB962C8B-B14F-4D97-AF65-F5344CB8AC3E}">
        <p14:creationId xmlns:p14="http://schemas.microsoft.com/office/powerpoint/2010/main" val="228550642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10F9E-0979-4C8E-BC74-25806C6B870B}" type="slidenum">
              <a:rPr lang="en-US" smtClean="0"/>
              <a:t>38</a:t>
            </a:fld>
            <a:endParaRPr lang="en-US"/>
          </a:p>
        </p:txBody>
      </p:sp>
    </p:spTree>
    <p:extLst>
      <p:ext uri="{BB962C8B-B14F-4D97-AF65-F5344CB8AC3E}">
        <p14:creationId xmlns:p14="http://schemas.microsoft.com/office/powerpoint/2010/main" val="401463423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10F9E-0979-4C8E-BC74-25806C6B870B}" type="slidenum">
              <a:rPr lang="en-US" smtClean="0"/>
              <a:t>39</a:t>
            </a:fld>
            <a:endParaRPr lang="en-US"/>
          </a:p>
        </p:txBody>
      </p:sp>
    </p:spTree>
    <p:extLst>
      <p:ext uri="{BB962C8B-B14F-4D97-AF65-F5344CB8AC3E}">
        <p14:creationId xmlns:p14="http://schemas.microsoft.com/office/powerpoint/2010/main" val="281383472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10F9E-0979-4C8E-BC74-25806C6B870B}" type="slidenum">
              <a:rPr lang="en-US" smtClean="0"/>
              <a:t>40</a:t>
            </a:fld>
            <a:endParaRPr lang="en-US"/>
          </a:p>
        </p:txBody>
      </p:sp>
    </p:spTree>
    <p:extLst>
      <p:ext uri="{BB962C8B-B14F-4D97-AF65-F5344CB8AC3E}">
        <p14:creationId xmlns:p14="http://schemas.microsoft.com/office/powerpoint/2010/main" val="313163906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10F9E-0979-4C8E-BC74-25806C6B870B}" type="slidenum">
              <a:rPr lang="en-US" smtClean="0"/>
              <a:t>41</a:t>
            </a:fld>
            <a:endParaRPr lang="en-US"/>
          </a:p>
        </p:txBody>
      </p:sp>
    </p:spTree>
    <p:extLst>
      <p:ext uri="{BB962C8B-B14F-4D97-AF65-F5344CB8AC3E}">
        <p14:creationId xmlns:p14="http://schemas.microsoft.com/office/powerpoint/2010/main" val="88605755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10F9E-0979-4C8E-BC74-25806C6B870B}" type="slidenum">
              <a:rPr lang="en-US" smtClean="0"/>
              <a:t>42</a:t>
            </a:fld>
            <a:endParaRPr lang="en-US"/>
          </a:p>
        </p:txBody>
      </p:sp>
    </p:spTree>
    <p:extLst>
      <p:ext uri="{BB962C8B-B14F-4D97-AF65-F5344CB8AC3E}">
        <p14:creationId xmlns:p14="http://schemas.microsoft.com/office/powerpoint/2010/main" val="12432070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510F9E-0979-4C8E-BC74-25806C6B870B}" type="slidenum">
              <a:rPr lang="en-US" smtClean="0"/>
              <a:t>4</a:t>
            </a:fld>
            <a:endParaRPr lang="en-US"/>
          </a:p>
        </p:txBody>
      </p:sp>
    </p:spTree>
    <p:extLst>
      <p:ext uri="{BB962C8B-B14F-4D97-AF65-F5344CB8AC3E}">
        <p14:creationId xmlns:p14="http://schemas.microsoft.com/office/powerpoint/2010/main" val="287226371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10F9E-0979-4C8E-BC74-25806C6B870B}" type="slidenum">
              <a:rPr lang="en-US" smtClean="0"/>
              <a:t>43</a:t>
            </a:fld>
            <a:endParaRPr lang="en-US"/>
          </a:p>
        </p:txBody>
      </p:sp>
    </p:spTree>
    <p:extLst>
      <p:ext uri="{BB962C8B-B14F-4D97-AF65-F5344CB8AC3E}">
        <p14:creationId xmlns:p14="http://schemas.microsoft.com/office/powerpoint/2010/main" val="201770552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10F9E-0979-4C8E-BC74-25806C6B870B}" type="slidenum">
              <a:rPr lang="en-US" smtClean="0"/>
              <a:t>44</a:t>
            </a:fld>
            <a:endParaRPr lang="en-US"/>
          </a:p>
        </p:txBody>
      </p:sp>
    </p:spTree>
    <p:extLst>
      <p:ext uri="{BB962C8B-B14F-4D97-AF65-F5344CB8AC3E}">
        <p14:creationId xmlns:p14="http://schemas.microsoft.com/office/powerpoint/2010/main" val="91050745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10F9E-0979-4C8E-BC74-25806C6B870B}" type="slidenum">
              <a:rPr lang="en-US" smtClean="0"/>
              <a:t>45</a:t>
            </a:fld>
            <a:endParaRPr lang="en-US"/>
          </a:p>
        </p:txBody>
      </p:sp>
    </p:spTree>
    <p:extLst>
      <p:ext uri="{BB962C8B-B14F-4D97-AF65-F5344CB8AC3E}">
        <p14:creationId xmlns:p14="http://schemas.microsoft.com/office/powerpoint/2010/main" val="13836918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10F9E-0979-4C8E-BC74-25806C6B870B}" type="slidenum">
              <a:rPr lang="en-US" smtClean="0"/>
              <a:t>46</a:t>
            </a:fld>
            <a:endParaRPr lang="en-US"/>
          </a:p>
        </p:txBody>
      </p:sp>
    </p:spTree>
    <p:extLst>
      <p:ext uri="{BB962C8B-B14F-4D97-AF65-F5344CB8AC3E}">
        <p14:creationId xmlns:p14="http://schemas.microsoft.com/office/powerpoint/2010/main" val="399529854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10F9E-0979-4C8E-BC74-25806C6B870B}" type="slidenum">
              <a:rPr lang="en-US" smtClean="0"/>
              <a:t>47</a:t>
            </a:fld>
            <a:endParaRPr lang="en-US"/>
          </a:p>
        </p:txBody>
      </p:sp>
    </p:spTree>
    <p:extLst>
      <p:ext uri="{BB962C8B-B14F-4D97-AF65-F5344CB8AC3E}">
        <p14:creationId xmlns:p14="http://schemas.microsoft.com/office/powerpoint/2010/main" val="46532120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10F9E-0979-4C8E-BC74-25806C6B870B}" type="slidenum">
              <a:rPr lang="en-US" smtClean="0"/>
              <a:t>48</a:t>
            </a:fld>
            <a:endParaRPr lang="en-US"/>
          </a:p>
        </p:txBody>
      </p:sp>
    </p:spTree>
    <p:extLst>
      <p:ext uri="{BB962C8B-B14F-4D97-AF65-F5344CB8AC3E}">
        <p14:creationId xmlns:p14="http://schemas.microsoft.com/office/powerpoint/2010/main" val="373769549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10F9E-0979-4C8E-BC74-25806C6B870B}" type="slidenum">
              <a:rPr lang="en-US" smtClean="0"/>
              <a:t>49</a:t>
            </a:fld>
            <a:endParaRPr lang="en-US"/>
          </a:p>
        </p:txBody>
      </p:sp>
    </p:spTree>
    <p:extLst>
      <p:ext uri="{BB962C8B-B14F-4D97-AF65-F5344CB8AC3E}">
        <p14:creationId xmlns:p14="http://schemas.microsoft.com/office/powerpoint/2010/main" val="90265894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10F9E-0979-4C8E-BC74-25806C6B870B}" type="slidenum">
              <a:rPr lang="en-US" smtClean="0"/>
              <a:t>50</a:t>
            </a:fld>
            <a:endParaRPr lang="en-US"/>
          </a:p>
        </p:txBody>
      </p:sp>
    </p:spTree>
    <p:extLst>
      <p:ext uri="{BB962C8B-B14F-4D97-AF65-F5344CB8AC3E}">
        <p14:creationId xmlns:p14="http://schemas.microsoft.com/office/powerpoint/2010/main" val="298986482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10F9E-0979-4C8E-BC74-25806C6B870B}" type="slidenum">
              <a:rPr lang="en-US" smtClean="0"/>
              <a:t>51</a:t>
            </a:fld>
            <a:endParaRPr lang="en-US"/>
          </a:p>
        </p:txBody>
      </p:sp>
    </p:spTree>
    <p:extLst>
      <p:ext uri="{BB962C8B-B14F-4D97-AF65-F5344CB8AC3E}">
        <p14:creationId xmlns:p14="http://schemas.microsoft.com/office/powerpoint/2010/main" val="247360395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10F9E-0979-4C8E-BC74-25806C6B870B}" type="slidenum">
              <a:rPr lang="en-US" smtClean="0"/>
              <a:t>52</a:t>
            </a:fld>
            <a:endParaRPr lang="en-US"/>
          </a:p>
        </p:txBody>
      </p:sp>
    </p:spTree>
    <p:extLst>
      <p:ext uri="{BB962C8B-B14F-4D97-AF65-F5344CB8AC3E}">
        <p14:creationId xmlns:p14="http://schemas.microsoft.com/office/powerpoint/2010/main" val="20093989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510F9E-0979-4C8E-BC74-25806C6B870B}" type="slidenum">
              <a:rPr lang="en-US" smtClean="0"/>
              <a:t>5</a:t>
            </a:fld>
            <a:endParaRPr lang="en-US"/>
          </a:p>
        </p:txBody>
      </p:sp>
    </p:spTree>
    <p:extLst>
      <p:ext uri="{BB962C8B-B14F-4D97-AF65-F5344CB8AC3E}">
        <p14:creationId xmlns:p14="http://schemas.microsoft.com/office/powerpoint/2010/main" val="251424492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10F9E-0979-4C8E-BC74-25806C6B870B}" type="slidenum">
              <a:rPr lang="en-US" smtClean="0"/>
              <a:t>53</a:t>
            </a:fld>
            <a:endParaRPr lang="en-US"/>
          </a:p>
        </p:txBody>
      </p:sp>
    </p:spTree>
    <p:extLst>
      <p:ext uri="{BB962C8B-B14F-4D97-AF65-F5344CB8AC3E}">
        <p14:creationId xmlns:p14="http://schemas.microsoft.com/office/powerpoint/2010/main" val="288315785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10F9E-0979-4C8E-BC74-25806C6B870B}" type="slidenum">
              <a:rPr lang="en-US" smtClean="0"/>
              <a:t>54</a:t>
            </a:fld>
            <a:endParaRPr lang="en-US"/>
          </a:p>
        </p:txBody>
      </p:sp>
    </p:spTree>
    <p:extLst>
      <p:ext uri="{BB962C8B-B14F-4D97-AF65-F5344CB8AC3E}">
        <p14:creationId xmlns:p14="http://schemas.microsoft.com/office/powerpoint/2010/main" val="232937633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10F9E-0979-4C8E-BC74-25806C6B870B}" type="slidenum">
              <a:rPr lang="en-US" smtClean="0"/>
              <a:t>55</a:t>
            </a:fld>
            <a:endParaRPr lang="en-US"/>
          </a:p>
        </p:txBody>
      </p:sp>
    </p:spTree>
    <p:extLst>
      <p:ext uri="{BB962C8B-B14F-4D97-AF65-F5344CB8AC3E}">
        <p14:creationId xmlns:p14="http://schemas.microsoft.com/office/powerpoint/2010/main" val="161690994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10F9E-0979-4C8E-BC74-25806C6B870B}" type="slidenum">
              <a:rPr lang="en-US" smtClean="0"/>
              <a:t>56</a:t>
            </a:fld>
            <a:endParaRPr lang="en-US"/>
          </a:p>
        </p:txBody>
      </p:sp>
    </p:spTree>
    <p:extLst>
      <p:ext uri="{BB962C8B-B14F-4D97-AF65-F5344CB8AC3E}">
        <p14:creationId xmlns:p14="http://schemas.microsoft.com/office/powerpoint/2010/main" val="371708096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10F9E-0979-4C8E-BC74-25806C6B870B}" type="slidenum">
              <a:rPr lang="en-US" smtClean="0"/>
              <a:t>57</a:t>
            </a:fld>
            <a:endParaRPr lang="en-US"/>
          </a:p>
        </p:txBody>
      </p:sp>
    </p:spTree>
    <p:extLst>
      <p:ext uri="{BB962C8B-B14F-4D97-AF65-F5344CB8AC3E}">
        <p14:creationId xmlns:p14="http://schemas.microsoft.com/office/powerpoint/2010/main" val="346459474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10F9E-0979-4C8E-BC74-25806C6B870B}" type="slidenum">
              <a:rPr lang="en-US" smtClean="0"/>
              <a:t>58</a:t>
            </a:fld>
            <a:endParaRPr lang="en-US"/>
          </a:p>
        </p:txBody>
      </p:sp>
    </p:spTree>
    <p:extLst>
      <p:ext uri="{BB962C8B-B14F-4D97-AF65-F5344CB8AC3E}">
        <p14:creationId xmlns:p14="http://schemas.microsoft.com/office/powerpoint/2010/main" val="29772583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D46C0E5-5FD0-48D4-A8DC-243893429241}" type="slidenum">
              <a:rPr lang="en-US" smtClean="0"/>
              <a:t>6</a:t>
            </a:fld>
            <a:endParaRPr lang="en-US"/>
          </a:p>
        </p:txBody>
      </p:sp>
    </p:spTree>
    <p:extLst>
      <p:ext uri="{BB962C8B-B14F-4D97-AF65-F5344CB8AC3E}">
        <p14:creationId xmlns:p14="http://schemas.microsoft.com/office/powerpoint/2010/main" val="26825678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10F9E-0979-4C8E-BC74-25806C6B870B}" type="slidenum">
              <a:rPr lang="en-US" smtClean="0"/>
              <a:t>14</a:t>
            </a:fld>
            <a:endParaRPr lang="en-US"/>
          </a:p>
        </p:txBody>
      </p:sp>
    </p:spTree>
    <p:extLst>
      <p:ext uri="{BB962C8B-B14F-4D97-AF65-F5344CB8AC3E}">
        <p14:creationId xmlns:p14="http://schemas.microsoft.com/office/powerpoint/2010/main" val="35150647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10F9E-0979-4C8E-BC74-25806C6B870B}" type="slidenum">
              <a:rPr lang="en-US" smtClean="0"/>
              <a:t>15</a:t>
            </a:fld>
            <a:endParaRPr lang="en-US"/>
          </a:p>
        </p:txBody>
      </p:sp>
    </p:spTree>
    <p:extLst>
      <p:ext uri="{BB962C8B-B14F-4D97-AF65-F5344CB8AC3E}">
        <p14:creationId xmlns:p14="http://schemas.microsoft.com/office/powerpoint/2010/main" val="32491057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10F9E-0979-4C8E-BC74-25806C6B870B}" type="slidenum">
              <a:rPr lang="en-US" smtClean="0"/>
              <a:t>16</a:t>
            </a:fld>
            <a:endParaRPr lang="en-US"/>
          </a:p>
        </p:txBody>
      </p:sp>
    </p:spTree>
    <p:extLst>
      <p:ext uri="{BB962C8B-B14F-4D97-AF65-F5344CB8AC3E}">
        <p14:creationId xmlns:p14="http://schemas.microsoft.com/office/powerpoint/2010/main" val="39843957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10F9E-0979-4C8E-BC74-25806C6B870B}" type="slidenum">
              <a:rPr lang="en-US" smtClean="0"/>
              <a:t>17</a:t>
            </a:fld>
            <a:endParaRPr lang="en-US"/>
          </a:p>
        </p:txBody>
      </p:sp>
    </p:spTree>
    <p:extLst>
      <p:ext uri="{BB962C8B-B14F-4D97-AF65-F5344CB8AC3E}">
        <p14:creationId xmlns:p14="http://schemas.microsoft.com/office/powerpoint/2010/main" val="50281665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Title 1">
            <a:extLst/>
          </p:cNvPr>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p>
        </p:txBody>
      </p:sp>
      <p:sp>
        <p:nvSpPr>
          <p:cNvPr id="3" name="Subtitle 2">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6F48B50D-F455-422B-A896-818A344AB25C}"/>
              </a:ext>
            </a:extLst>
          </p:cNvPr>
          <p:cNvSpPr>
            <a:spLocks noGrp="1"/>
          </p:cNvSpPr>
          <p:nvPr>
            <p:ph type="dt" sz="half" idx="10"/>
          </p:nvPr>
        </p:nvSpPr>
        <p:spPr/>
        <p:txBody>
          <a:bodyPr/>
          <a:lstStyle>
            <a:lvl1pPr>
              <a:defRPr/>
            </a:lvl1pPr>
          </a:lstStyle>
          <a:p>
            <a:pPr>
              <a:defRPr/>
            </a:pPr>
            <a:endParaRPr lang="en-US"/>
          </a:p>
        </p:txBody>
      </p:sp>
      <p:sp>
        <p:nvSpPr>
          <p:cNvPr id="5" name="Footer Placeholder 4">
            <a:extLst>
              <a:ext uri="{FF2B5EF4-FFF2-40B4-BE49-F238E27FC236}">
                <a16:creationId xmlns:a16="http://schemas.microsoft.com/office/drawing/2014/main" id="{4FB2CCFE-8D10-4C16-9581-BCA7BC3552CC}"/>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84DD61A7-102F-4A8C-BFB1-9C0640193FF4}"/>
              </a:ext>
            </a:extLst>
          </p:cNvPr>
          <p:cNvSpPr>
            <a:spLocks noGrp="1"/>
          </p:cNvSpPr>
          <p:nvPr>
            <p:ph type="sldNum" sz="quarter" idx="12"/>
          </p:nvPr>
        </p:nvSpPr>
        <p:spPr/>
        <p:txBody>
          <a:bodyPr/>
          <a:lstStyle>
            <a:lvl1pPr>
              <a:defRPr/>
            </a:lvl1pPr>
          </a:lstStyle>
          <a:p>
            <a:pPr>
              <a:defRPr/>
            </a:pPr>
            <a:fld id="{DF97D7D1-6956-4E05-B05B-873DF504DC64}" type="slidenum">
              <a:rPr lang="en-US"/>
              <a:pPr>
                <a:defRPr/>
              </a:pPr>
              <a:t>‹#›</a:t>
            </a:fld>
            <a:endParaRPr lang="en-US"/>
          </a:p>
        </p:txBody>
      </p:sp>
    </p:spTree>
    <p:extLst>
      <p:ext uri="{BB962C8B-B14F-4D97-AF65-F5344CB8AC3E}">
        <p14:creationId xmlns:p14="http://schemas.microsoft.com/office/powerpoint/2010/main" val="30291631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p:cNvPr>
          <p:cNvSpPr>
            <a:spLocks noGrp="1"/>
          </p:cNvSpPr>
          <p:nvPr>
            <p:ph type="title"/>
          </p:nvPr>
        </p:nvSpPr>
        <p:spPr/>
        <p:txBody>
          <a:bodyPr/>
          <a:lstStyle/>
          <a:p>
            <a:r>
              <a:rPr lang="en-US"/>
              <a:t>Click to edit Master title style</a:t>
            </a:r>
          </a:p>
        </p:txBody>
      </p:sp>
      <p:sp>
        <p:nvSpPr>
          <p:cNvPr id="3" name="Vertical Text Placeholder 2">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8C335FE-3C3D-46B1-97A7-01FEBB109D94}"/>
              </a:ext>
            </a:extLst>
          </p:cNvPr>
          <p:cNvSpPr>
            <a:spLocks noGrp="1"/>
          </p:cNvSpPr>
          <p:nvPr>
            <p:ph type="dt" sz="half" idx="10"/>
          </p:nvPr>
        </p:nvSpPr>
        <p:spPr/>
        <p:txBody>
          <a:bodyPr/>
          <a:lstStyle>
            <a:lvl1pPr>
              <a:defRPr/>
            </a:lvl1pPr>
          </a:lstStyle>
          <a:p>
            <a:pPr>
              <a:defRPr/>
            </a:pPr>
            <a:endParaRPr lang="en-SG"/>
          </a:p>
        </p:txBody>
      </p:sp>
      <p:sp>
        <p:nvSpPr>
          <p:cNvPr id="5" name="Footer Placeholder 4">
            <a:extLst>
              <a:ext uri="{FF2B5EF4-FFF2-40B4-BE49-F238E27FC236}">
                <a16:creationId xmlns:a16="http://schemas.microsoft.com/office/drawing/2014/main" id="{FA0D6F7B-589D-4ABA-9B0D-0BB70D8EA808}"/>
              </a:ext>
            </a:extLst>
          </p:cNvPr>
          <p:cNvSpPr>
            <a:spLocks noGrp="1"/>
          </p:cNvSpPr>
          <p:nvPr>
            <p:ph type="ftr" sz="quarter" idx="11"/>
          </p:nvPr>
        </p:nvSpPr>
        <p:spPr/>
        <p:txBody>
          <a:bodyPr/>
          <a:lstStyle>
            <a:lvl1pPr>
              <a:defRPr/>
            </a:lvl1pPr>
          </a:lstStyle>
          <a:p>
            <a:pPr>
              <a:defRPr/>
            </a:pPr>
            <a:endParaRPr lang="en-SG"/>
          </a:p>
        </p:txBody>
      </p:sp>
      <p:sp>
        <p:nvSpPr>
          <p:cNvPr id="6" name="Slide Number Placeholder 5">
            <a:extLst>
              <a:ext uri="{FF2B5EF4-FFF2-40B4-BE49-F238E27FC236}">
                <a16:creationId xmlns:a16="http://schemas.microsoft.com/office/drawing/2014/main" id="{FAAA4ACC-9204-4720-80CE-CADE7D3C5E08}"/>
              </a:ext>
            </a:extLst>
          </p:cNvPr>
          <p:cNvSpPr>
            <a:spLocks noGrp="1"/>
          </p:cNvSpPr>
          <p:nvPr>
            <p:ph type="sldNum" sz="quarter" idx="12"/>
          </p:nvPr>
        </p:nvSpPr>
        <p:spPr/>
        <p:txBody>
          <a:bodyPr/>
          <a:lstStyle>
            <a:lvl1pPr>
              <a:defRPr/>
            </a:lvl1pPr>
          </a:lstStyle>
          <a:p>
            <a:pPr>
              <a:defRPr/>
            </a:pPr>
            <a:fld id="{7C98EAF3-3397-44BA-8891-02E418530ED0}" type="slidenum">
              <a:rPr lang="en-SG" altLang="en-US"/>
              <a:pPr>
                <a:defRPr/>
              </a:pPr>
              <a:t>‹#›</a:t>
            </a:fld>
            <a:endParaRPr lang="en-SG" altLang="en-US"/>
          </a:p>
        </p:txBody>
      </p:sp>
    </p:spTree>
    <p:extLst>
      <p:ext uri="{BB962C8B-B14F-4D97-AF65-F5344CB8AC3E}">
        <p14:creationId xmlns:p14="http://schemas.microsoft.com/office/powerpoint/2010/main" val="27480147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p:cNvPr>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a:extLst/>
          </p:cNvPr>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2CAEB5F-A323-4096-9320-BC3034B11B89}"/>
              </a:ext>
            </a:extLst>
          </p:cNvPr>
          <p:cNvSpPr>
            <a:spLocks noGrp="1"/>
          </p:cNvSpPr>
          <p:nvPr>
            <p:ph type="dt" sz="half" idx="10"/>
          </p:nvPr>
        </p:nvSpPr>
        <p:spPr/>
        <p:txBody>
          <a:bodyPr/>
          <a:lstStyle>
            <a:lvl1pPr>
              <a:defRPr/>
            </a:lvl1pPr>
          </a:lstStyle>
          <a:p>
            <a:pPr>
              <a:defRPr/>
            </a:pPr>
            <a:endParaRPr lang="en-SG"/>
          </a:p>
        </p:txBody>
      </p:sp>
      <p:sp>
        <p:nvSpPr>
          <p:cNvPr id="5" name="Footer Placeholder 4">
            <a:extLst>
              <a:ext uri="{FF2B5EF4-FFF2-40B4-BE49-F238E27FC236}">
                <a16:creationId xmlns:a16="http://schemas.microsoft.com/office/drawing/2014/main" id="{B8C1E41C-7562-43E2-956D-CB3810F2621A}"/>
              </a:ext>
            </a:extLst>
          </p:cNvPr>
          <p:cNvSpPr>
            <a:spLocks noGrp="1"/>
          </p:cNvSpPr>
          <p:nvPr>
            <p:ph type="ftr" sz="quarter" idx="11"/>
          </p:nvPr>
        </p:nvSpPr>
        <p:spPr/>
        <p:txBody>
          <a:bodyPr/>
          <a:lstStyle>
            <a:lvl1pPr>
              <a:defRPr/>
            </a:lvl1pPr>
          </a:lstStyle>
          <a:p>
            <a:pPr>
              <a:defRPr/>
            </a:pPr>
            <a:endParaRPr lang="en-SG"/>
          </a:p>
        </p:txBody>
      </p:sp>
      <p:sp>
        <p:nvSpPr>
          <p:cNvPr id="6" name="Slide Number Placeholder 5">
            <a:extLst>
              <a:ext uri="{FF2B5EF4-FFF2-40B4-BE49-F238E27FC236}">
                <a16:creationId xmlns:a16="http://schemas.microsoft.com/office/drawing/2014/main" id="{429C0781-C1AB-4121-895B-BF0DA0005B3B}"/>
              </a:ext>
            </a:extLst>
          </p:cNvPr>
          <p:cNvSpPr>
            <a:spLocks noGrp="1"/>
          </p:cNvSpPr>
          <p:nvPr>
            <p:ph type="sldNum" sz="quarter" idx="12"/>
          </p:nvPr>
        </p:nvSpPr>
        <p:spPr/>
        <p:txBody>
          <a:bodyPr/>
          <a:lstStyle>
            <a:lvl1pPr>
              <a:defRPr/>
            </a:lvl1pPr>
          </a:lstStyle>
          <a:p>
            <a:pPr>
              <a:defRPr/>
            </a:pPr>
            <a:fld id="{ECAA9E9B-CCAA-43CD-9C8C-77FF683DDDE2}" type="slidenum">
              <a:rPr lang="en-SG" altLang="en-US"/>
              <a:pPr>
                <a:defRPr/>
              </a:pPr>
              <a:t>‹#›</a:t>
            </a:fld>
            <a:endParaRPr lang="en-SG" altLang="en-US"/>
          </a:p>
        </p:txBody>
      </p:sp>
    </p:spTree>
    <p:extLst>
      <p:ext uri="{BB962C8B-B14F-4D97-AF65-F5344CB8AC3E}">
        <p14:creationId xmlns:p14="http://schemas.microsoft.com/office/powerpoint/2010/main" val="36755897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p:cNvPr>
          <p:cNvSpPr>
            <a:spLocks noGrp="1"/>
          </p:cNvSpPr>
          <p:nvPr>
            <p:ph type="title"/>
          </p:nvPr>
        </p:nvSpPr>
        <p:spPr>
          <a:xfrm>
            <a:off x="1532614" y="365126"/>
            <a:ext cx="6982736" cy="946840"/>
          </a:xfrm>
        </p:spPr>
        <p:txBody>
          <a:bodyPr/>
          <a:lstStyle>
            <a:lvl1pPr>
              <a:defRPr sz="3600" b="1">
                <a:solidFill>
                  <a:srgbClr val="FF0000"/>
                </a:solidFill>
              </a:defRPr>
            </a:lvl1pPr>
          </a:lstStyle>
          <a:p>
            <a:r>
              <a:rPr lang="en-US" dirty="0"/>
              <a:t>Click to edit Master title style</a:t>
            </a:r>
          </a:p>
        </p:txBody>
      </p:sp>
      <p:sp>
        <p:nvSpPr>
          <p:cNvPr id="3" name="Content Placeholder 2">
            <a:extLst/>
          </p:cNvPr>
          <p:cNvSpPr>
            <a:spLocks noGrp="1"/>
          </p:cNvSpPr>
          <p:nvPr>
            <p:ph idx="1"/>
          </p:nvPr>
        </p:nvSpPr>
        <p:spPr>
          <a:xfrm>
            <a:off x="429370" y="1431235"/>
            <a:ext cx="8325016" cy="4866198"/>
          </a:xfrm>
        </p:spPr>
        <p:txBody>
          <a:bodyPr/>
          <a:lstStyle>
            <a:lvl1pPr marL="171450" indent="-171450">
              <a:buFont typeface="Wingdings" panose="05000000000000000000" pitchFamily="2" charset="2"/>
              <a:buChar char="q"/>
              <a:defRPr sz="3000"/>
            </a:lvl1pPr>
            <a:lvl2pPr marL="514350" indent="-171450">
              <a:buFont typeface="Wingdings" panose="05000000000000000000" pitchFamily="2" charset="2"/>
              <a:buChar char="§"/>
              <a:defRPr sz="2600"/>
            </a:lvl2pPr>
            <a:lvl3pPr>
              <a:defRPr sz="2400"/>
            </a:lvl3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F23B3394-1555-4A4D-A50A-EC9DBF5C2FAD}"/>
              </a:ext>
            </a:extLst>
          </p:cNvPr>
          <p:cNvSpPr>
            <a:spLocks noGrp="1"/>
          </p:cNvSpPr>
          <p:nvPr>
            <p:ph type="dt" sz="half" idx="10"/>
          </p:nvPr>
        </p:nvSpPr>
        <p:spPr/>
        <p:txBody>
          <a:bodyPr/>
          <a:lstStyle>
            <a:lvl1pPr>
              <a:defRPr/>
            </a:lvl1pPr>
          </a:lstStyle>
          <a:p>
            <a:pPr>
              <a:defRPr/>
            </a:pPr>
            <a:endParaRPr lang="en-SG"/>
          </a:p>
        </p:txBody>
      </p:sp>
      <p:sp>
        <p:nvSpPr>
          <p:cNvPr id="5" name="Footer Placeholder 4">
            <a:extLst>
              <a:ext uri="{FF2B5EF4-FFF2-40B4-BE49-F238E27FC236}">
                <a16:creationId xmlns:a16="http://schemas.microsoft.com/office/drawing/2014/main" id="{7C67F5C6-C499-4ABE-B3A3-34A85807372F}"/>
              </a:ext>
            </a:extLst>
          </p:cNvPr>
          <p:cNvSpPr>
            <a:spLocks noGrp="1"/>
          </p:cNvSpPr>
          <p:nvPr>
            <p:ph type="ftr" sz="quarter" idx="11"/>
          </p:nvPr>
        </p:nvSpPr>
        <p:spPr/>
        <p:txBody>
          <a:bodyPr/>
          <a:lstStyle>
            <a:lvl1pPr>
              <a:defRPr/>
            </a:lvl1pPr>
          </a:lstStyle>
          <a:p>
            <a:pPr>
              <a:defRPr/>
            </a:pPr>
            <a:endParaRPr lang="en-SG"/>
          </a:p>
        </p:txBody>
      </p:sp>
      <p:sp>
        <p:nvSpPr>
          <p:cNvPr id="6" name="Slide Number Placeholder 5">
            <a:extLst>
              <a:ext uri="{FF2B5EF4-FFF2-40B4-BE49-F238E27FC236}">
                <a16:creationId xmlns:a16="http://schemas.microsoft.com/office/drawing/2014/main" id="{3E94B0FB-3003-484D-A3A0-80A02488AB6F}"/>
              </a:ext>
            </a:extLst>
          </p:cNvPr>
          <p:cNvSpPr>
            <a:spLocks noGrp="1"/>
          </p:cNvSpPr>
          <p:nvPr>
            <p:ph type="sldNum" sz="quarter" idx="12"/>
          </p:nvPr>
        </p:nvSpPr>
        <p:spPr/>
        <p:txBody>
          <a:bodyPr/>
          <a:lstStyle>
            <a:lvl1pPr>
              <a:defRPr/>
            </a:lvl1pPr>
          </a:lstStyle>
          <a:p>
            <a:pPr>
              <a:defRPr/>
            </a:pPr>
            <a:fld id="{5160B230-9F4C-4A3E-8AC4-17630A3AE5CA}" type="slidenum">
              <a:rPr lang="en-SG" altLang="en-US"/>
              <a:pPr>
                <a:defRPr/>
              </a:pPr>
              <a:t>‹#›</a:t>
            </a:fld>
            <a:endParaRPr lang="en-SG" altLang="en-US"/>
          </a:p>
        </p:txBody>
      </p:sp>
    </p:spTree>
    <p:extLst>
      <p:ext uri="{BB962C8B-B14F-4D97-AF65-F5344CB8AC3E}">
        <p14:creationId xmlns:p14="http://schemas.microsoft.com/office/powerpoint/2010/main" val="16411365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p:cNvPr>
          <p:cNvSpPr>
            <a:spLocks noGrp="1"/>
          </p:cNvSpPr>
          <p:nvPr>
            <p:ph type="title"/>
          </p:nvPr>
        </p:nvSpPr>
        <p:spPr>
          <a:xfrm>
            <a:off x="623888" y="1709739"/>
            <a:ext cx="7886700" cy="2852737"/>
          </a:xfrm>
        </p:spPr>
        <p:txBody>
          <a:bodyPr anchor="b"/>
          <a:lstStyle>
            <a:lvl1pPr>
              <a:defRPr sz="4500"/>
            </a:lvl1pPr>
          </a:lstStyle>
          <a:p>
            <a:r>
              <a:rPr lang="en-US"/>
              <a:t>Click to edit Master title style</a:t>
            </a:r>
          </a:p>
        </p:txBody>
      </p:sp>
      <p:sp>
        <p:nvSpPr>
          <p:cNvPr id="3" name="Text Placeholder 2">
            <a:extLst/>
          </p:cNvPr>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BC45F1BA-15FF-43DD-8237-ADAE53081002}"/>
              </a:ext>
            </a:extLst>
          </p:cNvPr>
          <p:cNvSpPr>
            <a:spLocks noGrp="1"/>
          </p:cNvSpPr>
          <p:nvPr>
            <p:ph type="dt" sz="half" idx="10"/>
          </p:nvPr>
        </p:nvSpPr>
        <p:spPr/>
        <p:txBody>
          <a:bodyPr/>
          <a:lstStyle>
            <a:lvl1pPr>
              <a:defRPr/>
            </a:lvl1pPr>
          </a:lstStyle>
          <a:p>
            <a:pPr>
              <a:defRPr/>
            </a:pPr>
            <a:endParaRPr lang="en-SG"/>
          </a:p>
        </p:txBody>
      </p:sp>
      <p:sp>
        <p:nvSpPr>
          <p:cNvPr id="5" name="Footer Placeholder 4">
            <a:extLst>
              <a:ext uri="{FF2B5EF4-FFF2-40B4-BE49-F238E27FC236}">
                <a16:creationId xmlns:a16="http://schemas.microsoft.com/office/drawing/2014/main" id="{2F8B09EC-3FE9-4E33-AC75-1E211A9F2F9F}"/>
              </a:ext>
            </a:extLst>
          </p:cNvPr>
          <p:cNvSpPr>
            <a:spLocks noGrp="1"/>
          </p:cNvSpPr>
          <p:nvPr>
            <p:ph type="ftr" sz="quarter" idx="11"/>
          </p:nvPr>
        </p:nvSpPr>
        <p:spPr/>
        <p:txBody>
          <a:bodyPr/>
          <a:lstStyle>
            <a:lvl1pPr>
              <a:defRPr/>
            </a:lvl1pPr>
          </a:lstStyle>
          <a:p>
            <a:pPr>
              <a:defRPr/>
            </a:pPr>
            <a:endParaRPr lang="en-SG"/>
          </a:p>
        </p:txBody>
      </p:sp>
      <p:sp>
        <p:nvSpPr>
          <p:cNvPr id="6" name="Slide Number Placeholder 5">
            <a:extLst>
              <a:ext uri="{FF2B5EF4-FFF2-40B4-BE49-F238E27FC236}">
                <a16:creationId xmlns:a16="http://schemas.microsoft.com/office/drawing/2014/main" id="{F10A1CDE-1A90-4602-B787-F83DDB722943}"/>
              </a:ext>
            </a:extLst>
          </p:cNvPr>
          <p:cNvSpPr>
            <a:spLocks noGrp="1"/>
          </p:cNvSpPr>
          <p:nvPr>
            <p:ph type="sldNum" sz="quarter" idx="12"/>
          </p:nvPr>
        </p:nvSpPr>
        <p:spPr/>
        <p:txBody>
          <a:bodyPr/>
          <a:lstStyle>
            <a:lvl1pPr>
              <a:defRPr/>
            </a:lvl1pPr>
          </a:lstStyle>
          <a:p>
            <a:pPr>
              <a:defRPr/>
            </a:pPr>
            <a:fld id="{798A4A2C-F85B-4096-8858-10D19A064FF7}" type="slidenum">
              <a:rPr lang="en-SG" altLang="en-US"/>
              <a:pPr>
                <a:defRPr/>
              </a:pPr>
              <a:t>‹#›</a:t>
            </a:fld>
            <a:endParaRPr lang="en-SG" altLang="en-US"/>
          </a:p>
        </p:txBody>
      </p:sp>
    </p:spTree>
    <p:extLst>
      <p:ext uri="{BB962C8B-B14F-4D97-AF65-F5344CB8AC3E}">
        <p14:creationId xmlns:p14="http://schemas.microsoft.com/office/powerpoint/2010/main" val="24528408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p:cNvPr>
          <p:cNvSpPr>
            <a:spLocks noGrp="1"/>
          </p:cNvSpPr>
          <p:nvPr>
            <p:ph type="title"/>
          </p:nvPr>
        </p:nvSpPr>
        <p:spPr/>
        <p:txBody>
          <a:bodyPr/>
          <a:lstStyle/>
          <a:p>
            <a:r>
              <a:rPr lang="en-US"/>
              <a:t>Click to edit Master title style</a:t>
            </a:r>
          </a:p>
        </p:txBody>
      </p:sp>
      <p:sp>
        <p:nvSpPr>
          <p:cNvPr id="3" name="Content Placeholder 2">
            <a:extLst/>
          </p:cNvPr>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p:cNvPr>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F4919689-565D-41F9-A86F-C9A6D6A6C9FE}"/>
              </a:ext>
            </a:extLst>
          </p:cNvPr>
          <p:cNvSpPr>
            <a:spLocks noGrp="1"/>
          </p:cNvSpPr>
          <p:nvPr>
            <p:ph type="dt" sz="half" idx="10"/>
          </p:nvPr>
        </p:nvSpPr>
        <p:spPr/>
        <p:txBody>
          <a:bodyPr/>
          <a:lstStyle>
            <a:lvl1pPr>
              <a:defRPr/>
            </a:lvl1pPr>
          </a:lstStyle>
          <a:p>
            <a:pPr>
              <a:defRPr/>
            </a:pPr>
            <a:endParaRPr lang="en-SG"/>
          </a:p>
        </p:txBody>
      </p:sp>
      <p:sp>
        <p:nvSpPr>
          <p:cNvPr id="6" name="Footer Placeholder 4">
            <a:extLst>
              <a:ext uri="{FF2B5EF4-FFF2-40B4-BE49-F238E27FC236}">
                <a16:creationId xmlns:a16="http://schemas.microsoft.com/office/drawing/2014/main" id="{A8F300EB-AFC6-4786-90D6-504189B8E99D}"/>
              </a:ext>
            </a:extLst>
          </p:cNvPr>
          <p:cNvSpPr>
            <a:spLocks noGrp="1"/>
          </p:cNvSpPr>
          <p:nvPr>
            <p:ph type="ftr" sz="quarter" idx="11"/>
          </p:nvPr>
        </p:nvSpPr>
        <p:spPr/>
        <p:txBody>
          <a:bodyPr/>
          <a:lstStyle>
            <a:lvl1pPr>
              <a:defRPr/>
            </a:lvl1pPr>
          </a:lstStyle>
          <a:p>
            <a:pPr>
              <a:defRPr/>
            </a:pPr>
            <a:endParaRPr lang="en-SG"/>
          </a:p>
        </p:txBody>
      </p:sp>
      <p:sp>
        <p:nvSpPr>
          <p:cNvPr id="7" name="Slide Number Placeholder 5">
            <a:extLst>
              <a:ext uri="{FF2B5EF4-FFF2-40B4-BE49-F238E27FC236}">
                <a16:creationId xmlns:a16="http://schemas.microsoft.com/office/drawing/2014/main" id="{A092AB9B-1EB4-4D54-B912-208D7715D475}"/>
              </a:ext>
            </a:extLst>
          </p:cNvPr>
          <p:cNvSpPr>
            <a:spLocks noGrp="1"/>
          </p:cNvSpPr>
          <p:nvPr>
            <p:ph type="sldNum" sz="quarter" idx="12"/>
          </p:nvPr>
        </p:nvSpPr>
        <p:spPr/>
        <p:txBody>
          <a:bodyPr/>
          <a:lstStyle>
            <a:lvl1pPr>
              <a:defRPr/>
            </a:lvl1pPr>
          </a:lstStyle>
          <a:p>
            <a:pPr>
              <a:defRPr/>
            </a:pPr>
            <a:fld id="{F7B2E38A-14D2-4D50-9DD4-A8277A40DCDA}" type="slidenum">
              <a:rPr lang="en-SG" altLang="en-US"/>
              <a:pPr>
                <a:defRPr/>
              </a:pPr>
              <a:t>‹#›</a:t>
            </a:fld>
            <a:endParaRPr lang="en-SG" altLang="en-US"/>
          </a:p>
        </p:txBody>
      </p:sp>
    </p:spTree>
    <p:extLst>
      <p:ext uri="{BB962C8B-B14F-4D97-AF65-F5344CB8AC3E}">
        <p14:creationId xmlns:p14="http://schemas.microsoft.com/office/powerpoint/2010/main" val="20382663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p:cNvPr>
          <p:cNvSpPr>
            <a:spLocks noGrp="1"/>
          </p:cNvSpPr>
          <p:nvPr>
            <p:ph type="title"/>
          </p:nvPr>
        </p:nvSpPr>
        <p:spPr>
          <a:xfrm>
            <a:off x="1544652" y="365126"/>
            <a:ext cx="6971889" cy="959473"/>
          </a:xfrm>
        </p:spPr>
        <p:txBody>
          <a:bodyPr/>
          <a:lstStyle/>
          <a:p>
            <a:r>
              <a:rPr lang="en-US"/>
              <a:t>Click to edit Master title style</a:t>
            </a:r>
            <a:endParaRPr lang="en-US" dirty="0"/>
          </a:p>
        </p:txBody>
      </p:sp>
      <p:sp>
        <p:nvSpPr>
          <p:cNvPr id="3" name="Text Placeholder 2">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a:extLst/>
          </p:cNvPr>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p:cNvPr>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a:extLst/>
          </p:cNvPr>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CD9D6A82-B630-4A02-B80E-0D8A9077F703}"/>
              </a:ext>
            </a:extLst>
          </p:cNvPr>
          <p:cNvSpPr>
            <a:spLocks noGrp="1"/>
          </p:cNvSpPr>
          <p:nvPr>
            <p:ph type="dt" sz="half" idx="10"/>
          </p:nvPr>
        </p:nvSpPr>
        <p:spPr/>
        <p:txBody>
          <a:bodyPr/>
          <a:lstStyle>
            <a:lvl1pPr>
              <a:defRPr/>
            </a:lvl1pPr>
          </a:lstStyle>
          <a:p>
            <a:pPr>
              <a:defRPr/>
            </a:pPr>
            <a:endParaRPr lang="en-SG"/>
          </a:p>
        </p:txBody>
      </p:sp>
      <p:sp>
        <p:nvSpPr>
          <p:cNvPr id="8" name="Footer Placeholder 4">
            <a:extLst>
              <a:ext uri="{FF2B5EF4-FFF2-40B4-BE49-F238E27FC236}">
                <a16:creationId xmlns:a16="http://schemas.microsoft.com/office/drawing/2014/main" id="{E19E3374-A5E0-4F47-AF8C-4C566DBB934B}"/>
              </a:ext>
            </a:extLst>
          </p:cNvPr>
          <p:cNvSpPr>
            <a:spLocks noGrp="1"/>
          </p:cNvSpPr>
          <p:nvPr>
            <p:ph type="ftr" sz="quarter" idx="11"/>
          </p:nvPr>
        </p:nvSpPr>
        <p:spPr/>
        <p:txBody>
          <a:bodyPr/>
          <a:lstStyle>
            <a:lvl1pPr>
              <a:defRPr/>
            </a:lvl1pPr>
          </a:lstStyle>
          <a:p>
            <a:pPr>
              <a:defRPr/>
            </a:pPr>
            <a:endParaRPr lang="en-SG"/>
          </a:p>
        </p:txBody>
      </p:sp>
      <p:sp>
        <p:nvSpPr>
          <p:cNvPr id="9" name="Slide Number Placeholder 5">
            <a:extLst>
              <a:ext uri="{FF2B5EF4-FFF2-40B4-BE49-F238E27FC236}">
                <a16:creationId xmlns:a16="http://schemas.microsoft.com/office/drawing/2014/main" id="{819F4129-E790-400D-8448-EC25E8662001}"/>
              </a:ext>
            </a:extLst>
          </p:cNvPr>
          <p:cNvSpPr>
            <a:spLocks noGrp="1"/>
          </p:cNvSpPr>
          <p:nvPr>
            <p:ph type="sldNum" sz="quarter" idx="12"/>
          </p:nvPr>
        </p:nvSpPr>
        <p:spPr/>
        <p:txBody>
          <a:bodyPr/>
          <a:lstStyle>
            <a:lvl1pPr>
              <a:defRPr/>
            </a:lvl1pPr>
          </a:lstStyle>
          <a:p>
            <a:pPr>
              <a:defRPr/>
            </a:pPr>
            <a:fld id="{5B7029FB-5207-44F4-BFC2-8449A1260796}" type="slidenum">
              <a:rPr lang="en-SG" altLang="en-US"/>
              <a:pPr>
                <a:defRPr/>
              </a:pPr>
              <a:t>‹#›</a:t>
            </a:fld>
            <a:endParaRPr lang="en-SG" altLang="en-US"/>
          </a:p>
        </p:txBody>
      </p:sp>
    </p:spTree>
    <p:extLst>
      <p:ext uri="{BB962C8B-B14F-4D97-AF65-F5344CB8AC3E}">
        <p14:creationId xmlns:p14="http://schemas.microsoft.com/office/powerpoint/2010/main" val="26805244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p:cNvPr>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65D15352-5A3D-448C-AD2E-AB27F5EBB14D}"/>
              </a:ext>
            </a:extLst>
          </p:cNvPr>
          <p:cNvSpPr>
            <a:spLocks noGrp="1"/>
          </p:cNvSpPr>
          <p:nvPr>
            <p:ph type="dt" sz="half" idx="10"/>
          </p:nvPr>
        </p:nvSpPr>
        <p:spPr/>
        <p:txBody>
          <a:bodyPr/>
          <a:lstStyle>
            <a:lvl1pPr>
              <a:defRPr/>
            </a:lvl1pPr>
          </a:lstStyle>
          <a:p>
            <a:pPr>
              <a:defRPr/>
            </a:pPr>
            <a:endParaRPr lang="en-SG"/>
          </a:p>
        </p:txBody>
      </p:sp>
      <p:sp>
        <p:nvSpPr>
          <p:cNvPr id="4" name="Footer Placeholder 4">
            <a:extLst>
              <a:ext uri="{FF2B5EF4-FFF2-40B4-BE49-F238E27FC236}">
                <a16:creationId xmlns:a16="http://schemas.microsoft.com/office/drawing/2014/main" id="{D038C8C2-F6F7-478A-88C5-71BFFC745D43}"/>
              </a:ext>
            </a:extLst>
          </p:cNvPr>
          <p:cNvSpPr>
            <a:spLocks noGrp="1"/>
          </p:cNvSpPr>
          <p:nvPr>
            <p:ph type="ftr" sz="quarter" idx="11"/>
          </p:nvPr>
        </p:nvSpPr>
        <p:spPr/>
        <p:txBody>
          <a:bodyPr/>
          <a:lstStyle>
            <a:lvl1pPr>
              <a:defRPr/>
            </a:lvl1pPr>
          </a:lstStyle>
          <a:p>
            <a:pPr>
              <a:defRPr/>
            </a:pPr>
            <a:endParaRPr lang="en-SG"/>
          </a:p>
        </p:txBody>
      </p:sp>
      <p:sp>
        <p:nvSpPr>
          <p:cNvPr id="5" name="Slide Number Placeholder 5">
            <a:extLst>
              <a:ext uri="{FF2B5EF4-FFF2-40B4-BE49-F238E27FC236}">
                <a16:creationId xmlns:a16="http://schemas.microsoft.com/office/drawing/2014/main" id="{2695CFDD-3ADB-4BE3-96E0-04151810A53B}"/>
              </a:ext>
            </a:extLst>
          </p:cNvPr>
          <p:cNvSpPr>
            <a:spLocks noGrp="1"/>
          </p:cNvSpPr>
          <p:nvPr>
            <p:ph type="sldNum" sz="quarter" idx="12"/>
          </p:nvPr>
        </p:nvSpPr>
        <p:spPr/>
        <p:txBody>
          <a:bodyPr/>
          <a:lstStyle>
            <a:lvl1pPr>
              <a:defRPr/>
            </a:lvl1pPr>
          </a:lstStyle>
          <a:p>
            <a:pPr>
              <a:defRPr/>
            </a:pPr>
            <a:fld id="{D170A9C9-6CB4-40D2-9BCE-3453DCBE8647}" type="slidenum">
              <a:rPr lang="en-SG" altLang="en-US"/>
              <a:pPr>
                <a:defRPr/>
              </a:pPr>
              <a:t>‹#›</a:t>
            </a:fld>
            <a:endParaRPr lang="en-SG" altLang="en-US"/>
          </a:p>
        </p:txBody>
      </p:sp>
    </p:spTree>
    <p:extLst>
      <p:ext uri="{BB962C8B-B14F-4D97-AF65-F5344CB8AC3E}">
        <p14:creationId xmlns:p14="http://schemas.microsoft.com/office/powerpoint/2010/main" val="7480028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D00F0F06-B9AE-41F9-B43E-850748BBB31F}"/>
              </a:ext>
            </a:extLst>
          </p:cNvPr>
          <p:cNvSpPr>
            <a:spLocks noGrp="1"/>
          </p:cNvSpPr>
          <p:nvPr>
            <p:ph type="dt" sz="half" idx="10"/>
          </p:nvPr>
        </p:nvSpPr>
        <p:spPr/>
        <p:txBody>
          <a:bodyPr/>
          <a:lstStyle>
            <a:lvl1pPr>
              <a:defRPr/>
            </a:lvl1pPr>
          </a:lstStyle>
          <a:p>
            <a:pPr>
              <a:defRPr/>
            </a:pPr>
            <a:endParaRPr lang="en-SG"/>
          </a:p>
        </p:txBody>
      </p:sp>
      <p:sp>
        <p:nvSpPr>
          <p:cNvPr id="3" name="Footer Placeholder 4">
            <a:extLst>
              <a:ext uri="{FF2B5EF4-FFF2-40B4-BE49-F238E27FC236}">
                <a16:creationId xmlns:a16="http://schemas.microsoft.com/office/drawing/2014/main" id="{9D9D0F1F-FAAE-4FCA-82B8-012C1EC20C0C}"/>
              </a:ext>
            </a:extLst>
          </p:cNvPr>
          <p:cNvSpPr>
            <a:spLocks noGrp="1"/>
          </p:cNvSpPr>
          <p:nvPr>
            <p:ph type="ftr" sz="quarter" idx="11"/>
          </p:nvPr>
        </p:nvSpPr>
        <p:spPr/>
        <p:txBody>
          <a:bodyPr/>
          <a:lstStyle>
            <a:lvl1pPr>
              <a:defRPr/>
            </a:lvl1pPr>
          </a:lstStyle>
          <a:p>
            <a:pPr>
              <a:defRPr/>
            </a:pPr>
            <a:endParaRPr lang="en-SG"/>
          </a:p>
        </p:txBody>
      </p:sp>
      <p:sp>
        <p:nvSpPr>
          <p:cNvPr id="4" name="Slide Number Placeholder 5">
            <a:extLst>
              <a:ext uri="{FF2B5EF4-FFF2-40B4-BE49-F238E27FC236}">
                <a16:creationId xmlns:a16="http://schemas.microsoft.com/office/drawing/2014/main" id="{E47CC744-5493-487C-A920-9327A9CF64FC}"/>
              </a:ext>
            </a:extLst>
          </p:cNvPr>
          <p:cNvSpPr>
            <a:spLocks noGrp="1"/>
          </p:cNvSpPr>
          <p:nvPr>
            <p:ph type="sldNum" sz="quarter" idx="12"/>
          </p:nvPr>
        </p:nvSpPr>
        <p:spPr/>
        <p:txBody>
          <a:bodyPr/>
          <a:lstStyle>
            <a:lvl1pPr>
              <a:defRPr/>
            </a:lvl1pPr>
          </a:lstStyle>
          <a:p>
            <a:pPr>
              <a:defRPr/>
            </a:pPr>
            <a:fld id="{69C9902D-8AC9-41B6-B6B8-214C6E8DFDB1}" type="slidenum">
              <a:rPr lang="en-SG" altLang="en-US"/>
              <a:pPr>
                <a:defRPr/>
              </a:pPr>
              <a:t>‹#›</a:t>
            </a:fld>
            <a:endParaRPr lang="en-SG" altLang="en-US"/>
          </a:p>
        </p:txBody>
      </p:sp>
    </p:spTree>
    <p:extLst>
      <p:ext uri="{BB962C8B-B14F-4D97-AF65-F5344CB8AC3E}">
        <p14:creationId xmlns:p14="http://schemas.microsoft.com/office/powerpoint/2010/main" val="39138270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Content Placeholder 2">
            <a:extLst/>
          </p:cNvPr>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3">
            <a:extLst>
              <a:ext uri="{FF2B5EF4-FFF2-40B4-BE49-F238E27FC236}">
                <a16:creationId xmlns:a16="http://schemas.microsoft.com/office/drawing/2014/main" id="{EBAC3207-1A5E-4553-B5E8-7BE952B55C8F}"/>
              </a:ext>
            </a:extLst>
          </p:cNvPr>
          <p:cNvSpPr>
            <a:spLocks noGrp="1"/>
          </p:cNvSpPr>
          <p:nvPr>
            <p:ph type="dt" sz="half" idx="10"/>
          </p:nvPr>
        </p:nvSpPr>
        <p:spPr/>
        <p:txBody>
          <a:bodyPr/>
          <a:lstStyle>
            <a:lvl1pPr>
              <a:defRPr/>
            </a:lvl1pPr>
          </a:lstStyle>
          <a:p>
            <a:pPr>
              <a:defRPr/>
            </a:pPr>
            <a:endParaRPr lang="en-SG"/>
          </a:p>
        </p:txBody>
      </p:sp>
      <p:sp>
        <p:nvSpPr>
          <p:cNvPr id="6" name="Footer Placeholder 4">
            <a:extLst>
              <a:ext uri="{FF2B5EF4-FFF2-40B4-BE49-F238E27FC236}">
                <a16:creationId xmlns:a16="http://schemas.microsoft.com/office/drawing/2014/main" id="{CF4EA927-6142-4D1C-BEE4-25D8B17D3AEB}"/>
              </a:ext>
            </a:extLst>
          </p:cNvPr>
          <p:cNvSpPr>
            <a:spLocks noGrp="1"/>
          </p:cNvSpPr>
          <p:nvPr>
            <p:ph type="ftr" sz="quarter" idx="11"/>
          </p:nvPr>
        </p:nvSpPr>
        <p:spPr/>
        <p:txBody>
          <a:bodyPr/>
          <a:lstStyle>
            <a:lvl1pPr>
              <a:defRPr/>
            </a:lvl1pPr>
          </a:lstStyle>
          <a:p>
            <a:pPr>
              <a:defRPr/>
            </a:pPr>
            <a:endParaRPr lang="en-SG"/>
          </a:p>
        </p:txBody>
      </p:sp>
      <p:sp>
        <p:nvSpPr>
          <p:cNvPr id="7" name="Slide Number Placeholder 5">
            <a:extLst>
              <a:ext uri="{FF2B5EF4-FFF2-40B4-BE49-F238E27FC236}">
                <a16:creationId xmlns:a16="http://schemas.microsoft.com/office/drawing/2014/main" id="{BC9FB3ED-D88A-4883-B332-C923CF8F3A83}"/>
              </a:ext>
            </a:extLst>
          </p:cNvPr>
          <p:cNvSpPr>
            <a:spLocks noGrp="1"/>
          </p:cNvSpPr>
          <p:nvPr>
            <p:ph type="sldNum" sz="quarter" idx="12"/>
          </p:nvPr>
        </p:nvSpPr>
        <p:spPr/>
        <p:txBody>
          <a:bodyPr/>
          <a:lstStyle>
            <a:lvl1pPr>
              <a:defRPr/>
            </a:lvl1pPr>
          </a:lstStyle>
          <a:p>
            <a:pPr>
              <a:defRPr/>
            </a:pPr>
            <a:fld id="{5D91BD3A-252F-4851-988D-292244D3F555}" type="slidenum">
              <a:rPr lang="en-SG" altLang="en-US"/>
              <a:pPr>
                <a:defRPr/>
              </a:pPr>
              <a:t>‹#›</a:t>
            </a:fld>
            <a:endParaRPr lang="en-SG" altLang="en-US"/>
          </a:p>
        </p:txBody>
      </p:sp>
    </p:spTree>
    <p:extLst>
      <p:ext uri="{BB962C8B-B14F-4D97-AF65-F5344CB8AC3E}">
        <p14:creationId xmlns:p14="http://schemas.microsoft.com/office/powerpoint/2010/main" val="27392443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Picture Placeholder 2">
            <a:extLst/>
          </p:cNvPr>
          <p:cNvSpPr>
            <a:spLocks noGrp="1"/>
          </p:cNvSpPr>
          <p:nvPr>
            <p:ph type="pic" idx="1"/>
          </p:nvPr>
        </p:nvSpPr>
        <p:spPr>
          <a:xfrm>
            <a:off x="3887391" y="987426"/>
            <a:ext cx="4629150" cy="4873625"/>
          </a:xfrm>
        </p:spPr>
        <p:txBody>
          <a:bodyPr rtlCol="0">
            <a:normAutofit/>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r>
              <a:rPr lang="en-US" noProof="0"/>
              <a:t>Click icon to add picture</a:t>
            </a:r>
          </a:p>
        </p:txBody>
      </p:sp>
      <p:sp>
        <p:nvSpPr>
          <p:cNvPr id="4" name="Text Placeholder 3">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3">
            <a:extLst>
              <a:ext uri="{FF2B5EF4-FFF2-40B4-BE49-F238E27FC236}">
                <a16:creationId xmlns:a16="http://schemas.microsoft.com/office/drawing/2014/main" id="{B717A60F-876B-43DB-A04E-409C06F0E431}"/>
              </a:ext>
            </a:extLst>
          </p:cNvPr>
          <p:cNvSpPr>
            <a:spLocks noGrp="1"/>
          </p:cNvSpPr>
          <p:nvPr>
            <p:ph type="dt" sz="half" idx="10"/>
          </p:nvPr>
        </p:nvSpPr>
        <p:spPr/>
        <p:txBody>
          <a:bodyPr/>
          <a:lstStyle>
            <a:lvl1pPr>
              <a:defRPr/>
            </a:lvl1pPr>
          </a:lstStyle>
          <a:p>
            <a:pPr>
              <a:defRPr/>
            </a:pPr>
            <a:endParaRPr lang="en-SG"/>
          </a:p>
        </p:txBody>
      </p:sp>
      <p:sp>
        <p:nvSpPr>
          <p:cNvPr id="6" name="Footer Placeholder 4">
            <a:extLst>
              <a:ext uri="{FF2B5EF4-FFF2-40B4-BE49-F238E27FC236}">
                <a16:creationId xmlns:a16="http://schemas.microsoft.com/office/drawing/2014/main" id="{18A1130E-966A-4726-9F3E-CD4274351AE2}"/>
              </a:ext>
            </a:extLst>
          </p:cNvPr>
          <p:cNvSpPr>
            <a:spLocks noGrp="1"/>
          </p:cNvSpPr>
          <p:nvPr>
            <p:ph type="ftr" sz="quarter" idx="11"/>
          </p:nvPr>
        </p:nvSpPr>
        <p:spPr/>
        <p:txBody>
          <a:bodyPr/>
          <a:lstStyle>
            <a:lvl1pPr>
              <a:defRPr/>
            </a:lvl1pPr>
          </a:lstStyle>
          <a:p>
            <a:pPr>
              <a:defRPr/>
            </a:pPr>
            <a:endParaRPr lang="en-SG"/>
          </a:p>
        </p:txBody>
      </p:sp>
      <p:sp>
        <p:nvSpPr>
          <p:cNvPr id="7" name="Slide Number Placeholder 5">
            <a:extLst>
              <a:ext uri="{FF2B5EF4-FFF2-40B4-BE49-F238E27FC236}">
                <a16:creationId xmlns:a16="http://schemas.microsoft.com/office/drawing/2014/main" id="{993F8060-5572-49F6-8BA4-E29F5B7E6774}"/>
              </a:ext>
            </a:extLst>
          </p:cNvPr>
          <p:cNvSpPr>
            <a:spLocks noGrp="1"/>
          </p:cNvSpPr>
          <p:nvPr>
            <p:ph type="sldNum" sz="quarter" idx="12"/>
          </p:nvPr>
        </p:nvSpPr>
        <p:spPr/>
        <p:txBody>
          <a:bodyPr/>
          <a:lstStyle>
            <a:lvl1pPr>
              <a:defRPr/>
            </a:lvl1pPr>
          </a:lstStyle>
          <a:p>
            <a:pPr>
              <a:defRPr/>
            </a:pPr>
            <a:fld id="{BB789B4D-E934-436E-A1C3-738E59005884}" type="slidenum">
              <a:rPr lang="en-SG" altLang="en-US"/>
              <a:pPr>
                <a:defRPr/>
              </a:pPr>
              <a:t>‹#›</a:t>
            </a:fld>
            <a:endParaRPr lang="en-SG" altLang="en-US"/>
          </a:p>
        </p:txBody>
      </p:sp>
    </p:spTree>
    <p:extLst>
      <p:ext uri="{BB962C8B-B14F-4D97-AF65-F5344CB8AC3E}">
        <p14:creationId xmlns:p14="http://schemas.microsoft.com/office/powerpoint/2010/main" val="38648546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BE430839-D14C-423A-AE8D-55B3AC2DE534}"/>
              </a:ext>
            </a:extLst>
          </p:cNvPr>
          <p:cNvSpPr>
            <a:spLocks noGrp="1"/>
          </p:cNvSpPr>
          <p:nvPr>
            <p:ph type="title"/>
          </p:nvPr>
        </p:nvSpPr>
        <p:spPr bwMode="auto">
          <a:xfrm>
            <a:off x="1531938" y="365125"/>
            <a:ext cx="6983412" cy="930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Text Placeholder 2">
            <a:extLst>
              <a:ext uri="{FF2B5EF4-FFF2-40B4-BE49-F238E27FC236}">
                <a16:creationId xmlns:a16="http://schemas.microsoft.com/office/drawing/2014/main" id="{21A84131-F101-4591-94AF-6FC3D4F14A65}"/>
              </a:ext>
            </a:extLst>
          </p:cNvPr>
          <p:cNvSpPr>
            <a:spLocks noGrp="1"/>
          </p:cNvSpPr>
          <p:nvPr>
            <p:ph type="body" idx="1"/>
          </p:nvPr>
        </p:nvSpPr>
        <p:spPr bwMode="auto">
          <a:xfrm>
            <a:off x="423863" y="1447800"/>
            <a:ext cx="8091487" cy="4729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a:extLst>
              <a:ext uri="{FF2B5EF4-FFF2-40B4-BE49-F238E27FC236}">
                <a16:creationId xmlns:a16="http://schemas.microsoft.com/office/drawing/2014/main" id="{55160E28-8680-4643-9774-941659326FEF}"/>
              </a:ext>
            </a:extLst>
          </p:cNvPr>
          <p:cNvSpPr>
            <a:spLocks noGrp="1"/>
          </p:cNvSpPr>
          <p:nvPr>
            <p:ph type="dt" sz="half" idx="2"/>
          </p:nvPr>
        </p:nvSpPr>
        <p:spPr>
          <a:xfrm>
            <a:off x="1538288" y="6519863"/>
            <a:ext cx="1147762" cy="347662"/>
          </a:xfrm>
          <a:prstGeom prst="rect">
            <a:avLst/>
          </a:prstGeom>
        </p:spPr>
        <p:txBody>
          <a:bodyPr vert="horz" lIns="91440" tIns="45720" rIns="91440" bIns="45720" rtlCol="0" anchor="ctr"/>
          <a:lstStyle>
            <a:lvl1pPr algn="l" eaLnBrk="1" hangingPunct="1">
              <a:defRPr sz="900">
                <a:solidFill>
                  <a:schemeClr val="tx1">
                    <a:tint val="75000"/>
                  </a:schemeClr>
                </a:solidFill>
              </a:defRPr>
            </a:lvl1pPr>
          </a:lstStyle>
          <a:p>
            <a:pPr>
              <a:defRPr/>
            </a:pPr>
            <a:endParaRPr lang="en-SG"/>
          </a:p>
        </p:txBody>
      </p:sp>
      <p:sp>
        <p:nvSpPr>
          <p:cNvPr id="5" name="Footer Placeholder 4">
            <a:extLst>
              <a:ext uri="{FF2B5EF4-FFF2-40B4-BE49-F238E27FC236}">
                <a16:creationId xmlns:a16="http://schemas.microsoft.com/office/drawing/2014/main" id="{2D0D7B17-F1AE-4F7D-9152-27F7E67DE839}"/>
              </a:ext>
            </a:extLst>
          </p:cNvPr>
          <p:cNvSpPr>
            <a:spLocks noGrp="1"/>
          </p:cNvSpPr>
          <p:nvPr>
            <p:ph type="ftr" sz="quarter" idx="3"/>
          </p:nvPr>
        </p:nvSpPr>
        <p:spPr>
          <a:xfrm>
            <a:off x="3028950" y="6529388"/>
            <a:ext cx="3086100" cy="328612"/>
          </a:xfrm>
          <a:prstGeom prst="rect">
            <a:avLst/>
          </a:prstGeom>
        </p:spPr>
        <p:txBody>
          <a:bodyPr vert="horz" lIns="91440" tIns="45720" rIns="91440" bIns="45720" rtlCol="0" anchor="ctr"/>
          <a:lstStyle>
            <a:lvl1pPr algn="ctr" eaLnBrk="1" hangingPunct="1">
              <a:defRPr sz="900">
                <a:solidFill>
                  <a:schemeClr val="tx1">
                    <a:tint val="75000"/>
                  </a:schemeClr>
                </a:solidFill>
              </a:defRPr>
            </a:lvl1pPr>
          </a:lstStyle>
          <a:p>
            <a:pPr>
              <a:defRPr/>
            </a:pPr>
            <a:endParaRPr lang="en-SG"/>
          </a:p>
        </p:txBody>
      </p:sp>
      <p:sp>
        <p:nvSpPr>
          <p:cNvPr id="6" name="Slide Number Placeholder 5">
            <a:extLst>
              <a:ext uri="{FF2B5EF4-FFF2-40B4-BE49-F238E27FC236}">
                <a16:creationId xmlns:a16="http://schemas.microsoft.com/office/drawing/2014/main" id="{30234AAA-7D47-407A-92C6-D607E98445A5}"/>
              </a:ext>
            </a:extLst>
          </p:cNvPr>
          <p:cNvSpPr>
            <a:spLocks noGrp="1"/>
          </p:cNvSpPr>
          <p:nvPr>
            <p:ph type="sldNum" sz="quarter" idx="4"/>
          </p:nvPr>
        </p:nvSpPr>
        <p:spPr>
          <a:xfrm>
            <a:off x="6457950" y="6529388"/>
            <a:ext cx="2057400" cy="328612"/>
          </a:xfrm>
          <a:prstGeom prst="rect">
            <a:avLst/>
          </a:prstGeom>
        </p:spPr>
        <p:txBody>
          <a:bodyPr vert="horz" lIns="91440" tIns="45720" rIns="91440" bIns="45720" rtlCol="0" anchor="ctr"/>
          <a:lstStyle>
            <a:lvl1pPr algn="r" eaLnBrk="1" hangingPunct="1">
              <a:defRPr sz="900">
                <a:solidFill>
                  <a:schemeClr val="tx1">
                    <a:tint val="75000"/>
                  </a:schemeClr>
                </a:solidFill>
              </a:defRPr>
            </a:lvl1pPr>
          </a:lstStyle>
          <a:p>
            <a:pPr>
              <a:defRPr/>
            </a:pPr>
            <a:fld id="{FFBA0A34-D097-4FF4-9F83-1EE055260684}" type="slidenum">
              <a:rPr lang="en-SG" altLang="en-US"/>
              <a:pPr>
                <a:defRPr/>
              </a:pPr>
              <a:t>‹#›</a:t>
            </a:fld>
            <a:endParaRPr lang="en-SG" altLang="en-US"/>
          </a:p>
        </p:txBody>
      </p:sp>
    </p:spTree>
  </p:cSld>
  <p:clrMap bg1="lt1" tx1="dk1" bg2="lt2" tx2="dk2" accent1="accent1" accent2="accent2" accent3="accent3" accent4="accent4" accent5="accent5" accent6="accent6" hlink="hlink" folHlink="folHlink"/>
  <p:sldLayoutIdLst>
    <p:sldLayoutId id="2147483887" r:id="rId1"/>
    <p:sldLayoutId id="2147483877" r:id="rId2"/>
    <p:sldLayoutId id="2147483878" r:id="rId3"/>
    <p:sldLayoutId id="2147483879" r:id="rId4"/>
    <p:sldLayoutId id="2147483880" r:id="rId5"/>
    <p:sldLayoutId id="2147483881" r:id="rId6"/>
    <p:sldLayoutId id="2147483882" r:id="rId7"/>
    <p:sldLayoutId id="2147483883" r:id="rId8"/>
    <p:sldLayoutId id="2147483884" r:id="rId9"/>
    <p:sldLayoutId id="2147483885" r:id="rId10"/>
    <p:sldLayoutId id="2147483886" r:id="rId11"/>
  </p:sldLayoutIdLst>
  <p:hf hdr="0" ftr="0" dt="0"/>
  <p:txStyles>
    <p:titleStyle>
      <a:lvl1pPr algn="l" defTabSz="685800" rtl="0" eaLnBrk="0" fontAlgn="base" hangingPunct="0">
        <a:lnSpc>
          <a:spcPct val="90000"/>
        </a:lnSpc>
        <a:spcBef>
          <a:spcPct val="0"/>
        </a:spcBef>
        <a:spcAft>
          <a:spcPct val="0"/>
        </a:spcAft>
        <a:defRPr sz="3300" kern="1200">
          <a:solidFill>
            <a:schemeClr val="tx1"/>
          </a:solidFill>
          <a:latin typeface="+mj-lt"/>
          <a:ea typeface="+mj-ea"/>
          <a:cs typeface="+mj-cs"/>
        </a:defRPr>
      </a:lvl1pPr>
      <a:lvl2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defRPr>
      </a:lvl2pPr>
      <a:lvl3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defRPr>
      </a:lvl3pPr>
      <a:lvl4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defRPr>
      </a:lvl4pPr>
      <a:lvl5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defRPr>
      </a:lvl5pPr>
      <a:lvl6pPr marL="457200" algn="l" defTabSz="685800" rtl="0" fontAlgn="base">
        <a:lnSpc>
          <a:spcPct val="90000"/>
        </a:lnSpc>
        <a:spcBef>
          <a:spcPct val="0"/>
        </a:spcBef>
        <a:spcAft>
          <a:spcPct val="0"/>
        </a:spcAft>
        <a:defRPr sz="3300">
          <a:solidFill>
            <a:schemeClr val="tx1"/>
          </a:solidFill>
          <a:latin typeface="Calibri Light" panose="020F0302020204030204" pitchFamily="34" charset="0"/>
        </a:defRPr>
      </a:lvl6pPr>
      <a:lvl7pPr marL="914400" algn="l" defTabSz="685800" rtl="0" fontAlgn="base">
        <a:lnSpc>
          <a:spcPct val="90000"/>
        </a:lnSpc>
        <a:spcBef>
          <a:spcPct val="0"/>
        </a:spcBef>
        <a:spcAft>
          <a:spcPct val="0"/>
        </a:spcAft>
        <a:defRPr sz="3300">
          <a:solidFill>
            <a:schemeClr val="tx1"/>
          </a:solidFill>
          <a:latin typeface="Calibri Light" panose="020F0302020204030204" pitchFamily="34" charset="0"/>
        </a:defRPr>
      </a:lvl7pPr>
      <a:lvl8pPr marL="1371600" algn="l" defTabSz="685800" rtl="0" fontAlgn="base">
        <a:lnSpc>
          <a:spcPct val="90000"/>
        </a:lnSpc>
        <a:spcBef>
          <a:spcPct val="0"/>
        </a:spcBef>
        <a:spcAft>
          <a:spcPct val="0"/>
        </a:spcAft>
        <a:defRPr sz="3300">
          <a:solidFill>
            <a:schemeClr val="tx1"/>
          </a:solidFill>
          <a:latin typeface="Calibri Light" panose="020F0302020204030204" pitchFamily="34" charset="0"/>
        </a:defRPr>
      </a:lvl8pPr>
      <a:lvl9pPr marL="1828800" algn="l" defTabSz="685800" rtl="0" fontAlgn="base">
        <a:lnSpc>
          <a:spcPct val="90000"/>
        </a:lnSpc>
        <a:spcBef>
          <a:spcPct val="0"/>
        </a:spcBef>
        <a:spcAft>
          <a:spcPct val="0"/>
        </a:spcAft>
        <a:defRPr sz="3300">
          <a:solidFill>
            <a:schemeClr val="tx1"/>
          </a:solidFill>
          <a:latin typeface="Calibri Light" panose="020F0302020204030204" pitchFamily="34" charset="0"/>
        </a:defRPr>
      </a:lvl9pPr>
    </p:titleStyle>
    <p:bodyStyle>
      <a:lvl1pPr marL="171450" indent="-171450" algn="l" defTabSz="685800" rtl="0" eaLnBrk="0" fontAlgn="base" hangingPunct="0">
        <a:lnSpc>
          <a:spcPct val="90000"/>
        </a:lnSpc>
        <a:spcBef>
          <a:spcPts val="750"/>
        </a:spcBef>
        <a:spcAft>
          <a:spcPct val="0"/>
        </a:spcAft>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0" fontAlgn="base" hangingPunct="0">
        <a:lnSpc>
          <a:spcPct val="90000"/>
        </a:lnSpc>
        <a:spcBef>
          <a:spcPts val="375"/>
        </a:spcBef>
        <a:spcAft>
          <a:spcPct val="0"/>
        </a:spcAft>
        <a:buFont typeface="Arial" panose="020B0604020202020204" pitchFamily="34" charset="0"/>
        <a:buChar char="•"/>
        <a:defRPr kern="1200">
          <a:solidFill>
            <a:schemeClr val="tx1"/>
          </a:solidFill>
          <a:latin typeface="+mn-lt"/>
          <a:ea typeface="+mn-ea"/>
          <a:cs typeface="+mn-cs"/>
        </a:defRPr>
      </a:lvl2pPr>
      <a:lvl3pPr marL="857250" indent="-171450" algn="l" defTabSz="685800" rtl="0" eaLnBrk="0" fontAlgn="base" hangingPunct="0">
        <a:lnSpc>
          <a:spcPct val="90000"/>
        </a:lnSpc>
        <a:spcBef>
          <a:spcPts val="375"/>
        </a:spcBef>
        <a:spcAft>
          <a:spcPct val="0"/>
        </a:spcAft>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0" fontAlgn="base" hangingPunct="0">
        <a:lnSpc>
          <a:spcPct val="90000"/>
        </a:lnSpc>
        <a:spcBef>
          <a:spcPts val="375"/>
        </a:spcBef>
        <a:spcAft>
          <a:spcPct val="0"/>
        </a:spcAft>
        <a:buFont typeface="Arial" panose="020B0604020202020204" pitchFamily="34" charset="0"/>
        <a:buChar char="•"/>
        <a:defRPr sz="1300" kern="1200">
          <a:solidFill>
            <a:schemeClr val="tx1"/>
          </a:solidFill>
          <a:latin typeface="+mn-lt"/>
          <a:ea typeface="+mn-ea"/>
          <a:cs typeface="+mn-cs"/>
        </a:defRPr>
      </a:lvl4pPr>
      <a:lvl5pPr marL="1543050" indent="-171450" algn="l" defTabSz="685800" rtl="0" eaLnBrk="0" fontAlgn="base" hangingPunct="0">
        <a:lnSpc>
          <a:spcPct val="90000"/>
        </a:lnSpc>
        <a:spcBef>
          <a:spcPts val="375"/>
        </a:spcBef>
        <a:spcAft>
          <a:spcPct val="0"/>
        </a:spcAft>
        <a:buFont typeface="Arial" panose="020B0604020202020204" pitchFamily="34" charset="0"/>
        <a:buChar char="•"/>
        <a:defRPr sz="13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1.xml.rels><?xml version="1.0" encoding="UTF-8" standalone="yes"?>
<Relationships xmlns="http://schemas.openxmlformats.org/package/2006/relationships"><Relationship Id="rId3" Type="http://schemas.openxmlformats.org/officeDocument/2006/relationships/hyperlink" Target="ms-help://MS.VSCC.v90/MS.MSDNQTR.v90.en/fxref_system.windows.forms/html/519055ea-3da0-4aa4-1ff2-a28a9a8f7bf6.htm" TargetMode="External"/><Relationship Id="rId2" Type="http://schemas.openxmlformats.org/officeDocument/2006/relationships/hyperlink" Target="ms-help://MS.VSCC.v90/MS.MSDNQTR.v90.en/fxref_system.windows.forms/html/fb75b6d2-7bd7-be70-ed28-e8df0a163eea.htm"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8.xml.rels><?xml version="1.0" encoding="UTF-8" standalone="yes"?>
<Relationships xmlns="http://schemas.openxmlformats.org/package/2006/relationships"><Relationship Id="rId3" Type="http://schemas.openxmlformats.org/officeDocument/2006/relationships/image" Target="../media/image25.gif"/><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6.gif"/><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3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3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3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3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4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3.png"/></Relationships>
</file>

<file path=ppt/slides/_rels/slide4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9.png"/></Relationships>
</file>

<file path=ppt/slides/_rels/slide4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4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5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5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1.xml"/><Relationship Id="rId1" Type="http://schemas.openxmlformats.org/officeDocument/2006/relationships/slideLayout" Target="../slideLayouts/slideLayout2.xml"/><Relationship Id="rId5" Type="http://schemas.openxmlformats.org/officeDocument/2006/relationships/image" Target="../media/image63.png"/><Relationship Id="rId4" Type="http://schemas.openxmlformats.org/officeDocument/2006/relationships/image" Target="../media/image62.pn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image" Target="../media/image66.png"/><Relationship Id="rId4" Type="http://schemas.openxmlformats.org/officeDocument/2006/relationships/image" Target="../media/image65.png"/></Relationships>
</file>

<file path=ppt/slides/_rels/slide5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61FB8D81-7FFC-4550-98C8-7327E7A0F7A0}"/>
              </a:ext>
            </a:extLst>
          </p:cNvPr>
          <p:cNvSpPr>
            <a:spLocks noGrp="1" noChangeArrowheads="1"/>
          </p:cNvSpPr>
          <p:nvPr>
            <p:ph type="ctrTitle"/>
          </p:nvPr>
        </p:nvSpPr>
        <p:spPr>
          <a:xfrm>
            <a:off x="107504" y="2636912"/>
            <a:ext cx="8712968" cy="2202234"/>
          </a:xfrm>
        </p:spPr>
        <p:txBody>
          <a:bodyPr/>
          <a:lstStyle/>
          <a:p>
            <a:pPr eaLnBrk="1" hangingPunct="1"/>
            <a:r>
              <a:rPr lang="en-US" altLang="en-US" sz="3600" b="1" dirty="0"/>
              <a:t>Chapter 6</a:t>
            </a:r>
            <a:br>
              <a:rPr lang="en-SG" altLang="en-US" sz="3600" b="1" dirty="0"/>
            </a:br>
            <a:r>
              <a:rPr lang="en-US" altLang="ko-KR" sz="6000" b="1">
                <a:latin typeface="Arial" panose="020B0604020202020204" pitchFamily="34" charset="0"/>
                <a:cs typeface="Arial" panose="020B0604020202020204" pitchFamily="34" charset="0"/>
              </a:rPr>
              <a:t>Windows Forms</a:t>
            </a:r>
            <a:endParaRPr lang="en-SG" altLang="en-US" sz="6000" b="1"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9E2BC31C-4F4E-485A-9416-BA220FA4DAF8}"/>
              </a:ext>
            </a:extLst>
          </p:cNvPr>
          <p:cNvSpPr>
            <a:spLocks noGrp="1"/>
          </p:cNvSpPr>
          <p:nvPr>
            <p:ph type="dt" sz="half" idx="10"/>
          </p:nvPr>
        </p:nvSpPr>
        <p:spPr/>
        <p:txBody>
          <a:bodyPr/>
          <a:lstStyle/>
          <a:p>
            <a:fld id="{5DCBE059-FAD7-45D8-8659-E6542D1E092D}" type="datetime1">
              <a:rPr lang="en-US" smtClean="0"/>
              <a:t>22/08/2022</a:t>
            </a:fld>
            <a:endParaRPr lang="en-US" dirty="0"/>
          </a:p>
        </p:txBody>
      </p:sp>
      <p:sp>
        <p:nvSpPr>
          <p:cNvPr id="5" name="Slide Number Placeholder 4">
            <a:extLst>
              <a:ext uri="{FF2B5EF4-FFF2-40B4-BE49-F238E27FC236}">
                <a16:creationId xmlns:a16="http://schemas.microsoft.com/office/drawing/2014/main" id="{1740C6F0-F8F2-49A4-8C36-C8C992E8E78C}"/>
              </a:ext>
            </a:extLst>
          </p:cNvPr>
          <p:cNvSpPr>
            <a:spLocks noGrp="1"/>
          </p:cNvSpPr>
          <p:nvPr>
            <p:ph type="sldNum" sz="quarter" idx="12"/>
          </p:nvPr>
        </p:nvSpPr>
        <p:spPr/>
        <p:txBody>
          <a:bodyPr/>
          <a:lstStyle/>
          <a:p>
            <a:fld id="{CC0149FD-98BB-4821-915B-09C9BFE4B727}" type="slidenum">
              <a:rPr lang="en-US" smtClean="0"/>
              <a:pPr/>
              <a:t>10</a:t>
            </a:fld>
            <a:endParaRPr lang="en-US" dirty="0"/>
          </a:p>
        </p:txBody>
      </p:sp>
      <p:sp>
        <p:nvSpPr>
          <p:cNvPr id="7" name="TextBox 6">
            <a:extLst>
              <a:ext uri="{FF2B5EF4-FFF2-40B4-BE49-F238E27FC236}">
                <a16:creationId xmlns:a16="http://schemas.microsoft.com/office/drawing/2014/main" id="{FF3AF384-A1EF-49F1-B1CC-E0AFAAB9EB12}"/>
              </a:ext>
            </a:extLst>
          </p:cNvPr>
          <p:cNvSpPr txBox="1"/>
          <p:nvPr/>
        </p:nvSpPr>
        <p:spPr>
          <a:xfrm>
            <a:off x="110358" y="1367680"/>
            <a:ext cx="8954815" cy="888705"/>
          </a:xfrm>
          <a:prstGeom prst="rect">
            <a:avLst/>
          </a:prstGeom>
          <a:noFill/>
        </p:spPr>
        <p:txBody>
          <a:bodyPr wrap="square">
            <a:spAutoFit/>
          </a:bodyPr>
          <a:lstStyle/>
          <a:p>
            <a:pPr marL="385763" indent="-385763">
              <a:buFont typeface="+mj-lt"/>
              <a:buAutoNum type="arabicPeriod" startAt="6"/>
            </a:pPr>
            <a:r>
              <a:rPr lang="en-US" sz="1725" b="0">
                <a:solidFill>
                  <a:srgbClr val="171717"/>
                </a:solidFill>
                <a:latin typeface="+mj-lt"/>
              </a:rPr>
              <a:t>In the </a:t>
            </a:r>
            <a:r>
              <a:rPr lang="en-US" sz="1725">
                <a:solidFill>
                  <a:srgbClr val="171717"/>
                </a:solidFill>
                <a:latin typeface="+mj-lt"/>
              </a:rPr>
              <a:t>Configure your new project window</a:t>
            </a:r>
            <a:r>
              <a:rPr lang="en-US" sz="1725" b="0">
                <a:solidFill>
                  <a:srgbClr val="171717"/>
                </a:solidFill>
                <a:latin typeface="+mj-lt"/>
              </a:rPr>
              <a:t>, set the </a:t>
            </a:r>
            <a:r>
              <a:rPr lang="en-US" sz="1725">
                <a:solidFill>
                  <a:srgbClr val="171717"/>
                </a:solidFill>
                <a:latin typeface="+mj-lt"/>
              </a:rPr>
              <a:t>Project name </a:t>
            </a:r>
            <a:r>
              <a:rPr lang="en-US" sz="1725" b="0">
                <a:solidFill>
                  <a:srgbClr val="171717"/>
                </a:solidFill>
                <a:latin typeface="+mj-lt"/>
              </a:rPr>
              <a:t>to </a:t>
            </a:r>
            <a:r>
              <a:rPr lang="en-US" sz="1725">
                <a:solidFill>
                  <a:srgbClr val="171717"/>
                </a:solidFill>
                <a:latin typeface="+mj-lt"/>
              </a:rPr>
              <a:t>MyWinApp</a:t>
            </a:r>
            <a:r>
              <a:rPr lang="en-US" sz="1725" b="0">
                <a:solidFill>
                  <a:srgbClr val="171717"/>
                </a:solidFill>
                <a:latin typeface="+mj-lt"/>
              </a:rPr>
              <a:t> and click </a:t>
            </a:r>
            <a:r>
              <a:rPr lang="en-US" sz="1725">
                <a:solidFill>
                  <a:srgbClr val="171717"/>
                </a:solidFill>
                <a:latin typeface="+mj-lt"/>
              </a:rPr>
              <a:t>Next (s</a:t>
            </a:r>
            <a:r>
              <a:rPr lang="en-US" sz="1725" b="0">
                <a:solidFill>
                  <a:srgbClr val="171717"/>
                </a:solidFill>
                <a:latin typeface="+mj-lt"/>
              </a:rPr>
              <a:t>ave project to a folder by adjusting the </a:t>
            </a:r>
            <a:r>
              <a:rPr lang="en-US" sz="1725">
                <a:solidFill>
                  <a:srgbClr val="171717"/>
                </a:solidFill>
                <a:latin typeface="+mj-lt"/>
              </a:rPr>
              <a:t>Location</a:t>
            </a:r>
            <a:r>
              <a:rPr lang="en-US" sz="1725" b="0">
                <a:solidFill>
                  <a:srgbClr val="171717"/>
                </a:solidFill>
                <a:latin typeface="+mj-lt"/>
              </a:rPr>
              <a:t> setting)</a:t>
            </a:r>
          </a:p>
          <a:p>
            <a:pPr marL="385763" indent="-385763">
              <a:buFont typeface="+mj-lt"/>
              <a:buAutoNum type="arabicPeriod" startAt="6"/>
            </a:pPr>
            <a:r>
              <a:rPr lang="en-US" sz="1725" b="0">
                <a:solidFill>
                  <a:srgbClr val="171717"/>
                </a:solidFill>
                <a:latin typeface="+mj-lt"/>
              </a:rPr>
              <a:t>In the </a:t>
            </a:r>
            <a:r>
              <a:rPr lang="en-US" sz="1725">
                <a:solidFill>
                  <a:srgbClr val="171717"/>
                </a:solidFill>
                <a:latin typeface="+mj-lt"/>
              </a:rPr>
              <a:t>Additional information</a:t>
            </a:r>
            <a:r>
              <a:rPr lang="en-US" sz="1725" b="0">
                <a:solidFill>
                  <a:srgbClr val="171717"/>
                </a:solidFill>
                <a:latin typeface="+mj-lt"/>
              </a:rPr>
              <a:t> window, select </a:t>
            </a:r>
            <a:r>
              <a:rPr lang="en-US" sz="1725">
                <a:solidFill>
                  <a:srgbClr val="171717"/>
                </a:solidFill>
                <a:latin typeface="+mj-lt"/>
              </a:rPr>
              <a:t>Target Framework </a:t>
            </a:r>
            <a:r>
              <a:rPr lang="en-US" sz="1725" b="0">
                <a:solidFill>
                  <a:srgbClr val="171717"/>
                </a:solidFill>
                <a:latin typeface="+mj-lt"/>
              </a:rPr>
              <a:t>to .</a:t>
            </a:r>
            <a:r>
              <a:rPr lang="en-US" sz="1725">
                <a:solidFill>
                  <a:srgbClr val="171717"/>
                </a:solidFill>
                <a:latin typeface="+mj-lt"/>
              </a:rPr>
              <a:t>NET 5.0 </a:t>
            </a:r>
            <a:r>
              <a:rPr lang="en-US" sz="1725" b="0">
                <a:solidFill>
                  <a:srgbClr val="171717"/>
                </a:solidFill>
                <a:latin typeface="+mj-lt"/>
              </a:rPr>
              <a:t>and click </a:t>
            </a:r>
            <a:r>
              <a:rPr lang="en-US" sz="1725">
                <a:solidFill>
                  <a:srgbClr val="171717"/>
                </a:solidFill>
                <a:latin typeface="+mj-lt"/>
              </a:rPr>
              <a:t>Create</a:t>
            </a:r>
          </a:p>
        </p:txBody>
      </p:sp>
      <p:grpSp>
        <p:nvGrpSpPr>
          <p:cNvPr id="21" name="Group 20">
            <a:extLst>
              <a:ext uri="{FF2B5EF4-FFF2-40B4-BE49-F238E27FC236}">
                <a16:creationId xmlns:a16="http://schemas.microsoft.com/office/drawing/2014/main" id="{1A50AD38-E107-43B3-925E-5B06296C77F5}"/>
              </a:ext>
            </a:extLst>
          </p:cNvPr>
          <p:cNvGrpSpPr/>
          <p:nvPr/>
        </p:nvGrpSpPr>
        <p:grpSpPr>
          <a:xfrm>
            <a:off x="4680916" y="2647072"/>
            <a:ext cx="4384257" cy="1821245"/>
            <a:chOff x="6241221" y="2564524"/>
            <a:chExt cx="5845676" cy="2428327"/>
          </a:xfrm>
        </p:grpSpPr>
        <p:pic>
          <p:nvPicPr>
            <p:cNvPr id="14" name="Picture 13">
              <a:extLst>
                <a:ext uri="{FF2B5EF4-FFF2-40B4-BE49-F238E27FC236}">
                  <a16:creationId xmlns:a16="http://schemas.microsoft.com/office/drawing/2014/main" id="{31E39631-A52E-480C-819D-9D0E098D35B9}"/>
                </a:ext>
              </a:extLst>
            </p:cNvPr>
            <p:cNvPicPr>
              <a:picLocks noChangeAspect="1"/>
            </p:cNvPicPr>
            <p:nvPr/>
          </p:nvPicPr>
          <p:blipFill>
            <a:blip r:embed="rId2"/>
            <a:stretch>
              <a:fillRect/>
            </a:stretch>
          </p:blipFill>
          <p:spPr>
            <a:xfrm>
              <a:off x="6241221" y="2564524"/>
              <a:ext cx="5845676" cy="2428327"/>
            </a:xfrm>
            <a:prstGeom prst="rect">
              <a:avLst/>
            </a:prstGeom>
          </p:spPr>
        </p:pic>
        <p:sp>
          <p:nvSpPr>
            <p:cNvPr id="16" name="Rectangle 15">
              <a:extLst>
                <a:ext uri="{FF2B5EF4-FFF2-40B4-BE49-F238E27FC236}">
                  <a16:creationId xmlns:a16="http://schemas.microsoft.com/office/drawing/2014/main" id="{3B4741A0-6BBF-4894-8656-87E1D55A2F40}"/>
                </a:ext>
              </a:extLst>
            </p:cNvPr>
            <p:cNvSpPr/>
            <p:nvPr/>
          </p:nvSpPr>
          <p:spPr>
            <a:xfrm>
              <a:off x="6248392" y="3884592"/>
              <a:ext cx="1319056" cy="351077"/>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25C9BCC5-6902-43CA-AA32-AF6BF5539B80}"/>
                </a:ext>
              </a:extLst>
            </p:cNvPr>
            <p:cNvSpPr/>
            <p:nvPr/>
          </p:nvSpPr>
          <p:spPr>
            <a:xfrm>
              <a:off x="11037334" y="4540469"/>
              <a:ext cx="1007523" cy="346842"/>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 name="Group 19">
            <a:extLst>
              <a:ext uri="{FF2B5EF4-FFF2-40B4-BE49-F238E27FC236}">
                <a16:creationId xmlns:a16="http://schemas.microsoft.com/office/drawing/2014/main" id="{C49886E4-D167-4780-8CCF-78349D4FEB60}"/>
              </a:ext>
            </a:extLst>
          </p:cNvPr>
          <p:cNvGrpSpPr/>
          <p:nvPr/>
        </p:nvGrpSpPr>
        <p:grpSpPr>
          <a:xfrm>
            <a:off x="78827" y="2596967"/>
            <a:ext cx="4455507" cy="3060883"/>
            <a:chOff x="0" y="2564524"/>
            <a:chExt cx="5940676" cy="3832092"/>
          </a:xfrm>
        </p:grpSpPr>
        <p:grpSp>
          <p:nvGrpSpPr>
            <p:cNvPr id="13" name="Group 12">
              <a:extLst>
                <a:ext uri="{FF2B5EF4-FFF2-40B4-BE49-F238E27FC236}">
                  <a16:creationId xmlns:a16="http://schemas.microsoft.com/office/drawing/2014/main" id="{1D9D80ED-76F0-4533-9FEE-5569040451E7}"/>
                </a:ext>
              </a:extLst>
            </p:cNvPr>
            <p:cNvGrpSpPr/>
            <p:nvPr/>
          </p:nvGrpSpPr>
          <p:grpSpPr>
            <a:xfrm>
              <a:off x="0" y="2564524"/>
              <a:ext cx="5940676" cy="3832092"/>
              <a:chOff x="2457090" y="2103155"/>
              <a:chExt cx="6939158" cy="4353981"/>
            </a:xfrm>
          </p:grpSpPr>
          <p:pic>
            <p:nvPicPr>
              <p:cNvPr id="8" name="Picture 7">
                <a:extLst>
                  <a:ext uri="{FF2B5EF4-FFF2-40B4-BE49-F238E27FC236}">
                    <a16:creationId xmlns:a16="http://schemas.microsoft.com/office/drawing/2014/main" id="{9D4E1B5C-9647-4F7E-99F0-91FDEA82ED4F}"/>
                  </a:ext>
                </a:extLst>
              </p:cNvPr>
              <p:cNvPicPr>
                <a:picLocks noChangeAspect="1"/>
              </p:cNvPicPr>
              <p:nvPr/>
            </p:nvPicPr>
            <p:blipFill>
              <a:blip r:embed="rId3"/>
              <a:stretch>
                <a:fillRect/>
              </a:stretch>
            </p:blipFill>
            <p:spPr>
              <a:xfrm>
                <a:off x="2457090" y="2103155"/>
                <a:ext cx="6939158" cy="4353981"/>
              </a:xfrm>
              <a:prstGeom prst="rect">
                <a:avLst/>
              </a:prstGeom>
            </p:spPr>
          </p:pic>
          <p:sp>
            <p:nvSpPr>
              <p:cNvPr id="12" name="Rectangle 11">
                <a:extLst>
                  <a:ext uri="{FF2B5EF4-FFF2-40B4-BE49-F238E27FC236}">
                    <a16:creationId xmlns:a16="http://schemas.microsoft.com/office/drawing/2014/main" id="{F1D5A99E-8E33-4259-BE98-1A05F563D1C4}"/>
                  </a:ext>
                </a:extLst>
              </p:cNvPr>
              <p:cNvSpPr/>
              <p:nvPr/>
            </p:nvSpPr>
            <p:spPr>
              <a:xfrm>
                <a:off x="8050925" y="6009262"/>
                <a:ext cx="998484" cy="370517"/>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Rectangle 17">
              <a:extLst>
                <a:ext uri="{FF2B5EF4-FFF2-40B4-BE49-F238E27FC236}">
                  <a16:creationId xmlns:a16="http://schemas.microsoft.com/office/drawing/2014/main" id="{EBDAC3C1-96EC-4264-BFBC-EEB6A0D9FF69}"/>
                </a:ext>
              </a:extLst>
            </p:cNvPr>
            <p:cNvSpPr/>
            <p:nvPr/>
          </p:nvSpPr>
          <p:spPr>
            <a:xfrm>
              <a:off x="33313" y="3789197"/>
              <a:ext cx="854811" cy="326105"/>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465AC8B2-385E-4342-AEB9-CCAA18D4B82E}"/>
                </a:ext>
              </a:extLst>
            </p:cNvPr>
            <p:cNvSpPr/>
            <p:nvPr/>
          </p:nvSpPr>
          <p:spPr>
            <a:xfrm>
              <a:off x="33313" y="4480570"/>
              <a:ext cx="2709887" cy="326105"/>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059541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9E2BC31C-4F4E-485A-9416-BA220FA4DAF8}"/>
              </a:ext>
            </a:extLst>
          </p:cNvPr>
          <p:cNvSpPr>
            <a:spLocks noGrp="1"/>
          </p:cNvSpPr>
          <p:nvPr>
            <p:ph type="dt" sz="half" idx="10"/>
          </p:nvPr>
        </p:nvSpPr>
        <p:spPr/>
        <p:txBody>
          <a:bodyPr/>
          <a:lstStyle/>
          <a:p>
            <a:fld id="{5DCBE059-FAD7-45D8-8659-E6542D1E092D}" type="datetime1">
              <a:rPr lang="en-US" smtClean="0"/>
              <a:t>22/08/2022</a:t>
            </a:fld>
            <a:endParaRPr lang="en-US" dirty="0"/>
          </a:p>
        </p:txBody>
      </p:sp>
      <p:sp>
        <p:nvSpPr>
          <p:cNvPr id="5" name="Slide Number Placeholder 4">
            <a:extLst>
              <a:ext uri="{FF2B5EF4-FFF2-40B4-BE49-F238E27FC236}">
                <a16:creationId xmlns:a16="http://schemas.microsoft.com/office/drawing/2014/main" id="{1740C6F0-F8F2-49A4-8C36-C8C992E8E78C}"/>
              </a:ext>
            </a:extLst>
          </p:cNvPr>
          <p:cNvSpPr>
            <a:spLocks noGrp="1"/>
          </p:cNvSpPr>
          <p:nvPr>
            <p:ph type="sldNum" sz="quarter" idx="12"/>
          </p:nvPr>
        </p:nvSpPr>
        <p:spPr/>
        <p:txBody>
          <a:bodyPr/>
          <a:lstStyle/>
          <a:p>
            <a:fld id="{CC0149FD-98BB-4821-915B-09C9BFE4B727}" type="slidenum">
              <a:rPr lang="en-US" smtClean="0"/>
              <a:pPr/>
              <a:t>11</a:t>
            </a:fld>
            <a:endParaRPr lang="en-US" dirty="0"/>
          </a:p>
        </p:txBody>
      </p:sp>
      <p:pic>
        <p:nvPicPr>
          <p:cNvPr id="8" name="Picture 7">
            <a:extLst>
              <a:ext uri="{FF2B5EF4-FFF2-40B4-BE49-F238E27FC236}">
                <a16:creationId xmlns:a16="http://schemas.microsoft.com/office/drawing/2014/main" id="{E4673086-6466-4820-8A8A-2127D986E6CC}"/>
              </a:ext>
            </a:extLst>
          </p:cNvPr>
          <p:cNvPicPr>
            <a:picLocks noChangeAspect="1"/>
          </p:cNvPicPr>
          <p:nvPr/>
        </p:nvPicPr>
        <p:blipFill>
          <a:blip r:embed="rId2"/>
          <a:stretch>
            <a:fillRect/>
          </a:stretch>
        </p:blipFill>
        <p:spPr>
          <a:xfrm>
            <a:off x="1417583" y="1414798"/>
            <a:ext cx="6308834" cy="4302977"/>
          </a:xfrm>
          <a:prstGeom prst="rect">
            <a:avLst/>
          </a:prstGeom>
        </p:spPr>
      </p:pic>
    </p:spTree>
    <p:extLst>
      <p:ext uri="{BB962C8B-B14F-4D97-AF65-F5344CB8AC3E}">
        <p14:creationId xmlns:p14="http://schemas.microsoft.com/office/powerpoint/2010/main" val="26766697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79838" y="2538344"/>
            <a:ext cx="8584324" cy="1330770"/>
          </a:xfr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anchor="ctr">
            <a:normAutofit/>
          </a:bodyPr>
          <a:lstStyle/>
          <a:p>
            <a:r>
              <a:rPr lang="en-US" altLang="ko-KR" sz="3300" b="1">
                <a:latin typeface="Arial" panose="020B0604020202020204" pitchFamily="34" charset="0"/>
                <a:cs typeface="Arial" panose="020B0604020202020204" pitchFamily="34" charset="0"/>
              </a:rPr>
              <a:t> </a:t>
            </a:r>
            <a:r>
              <a:rPr lang="en-US" altLang="ko-KR" sz="3300" b="1">
                <a:solidFill>
                  <a:schemeClr val="accent2"/>
                </a:solidFill>
                <a:latin typeface="Arial" panose="020B0604020202020204" pitchFamily="34" charset="0"/>
                <a:cs typeface="Arial" panose="020B0604020202020204" pitchFamily="34" charset="0"/>
              </a:rPr>
              <a:t>Working with Controls in WinForm</a:t>
            </a:r>
            <a:endParaRPr lang="en-US" sz="3300" b="1" dirty="0">
              <a:solidFill>
                <a:schemeClr val="accent2"/>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9845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988F14FD-746D-4FB3-8097-F39CDE5F4222}"/>
              </a:ext>
            </a:extLst>
          </p:cNvPr>
          <p:cNvSpPr>
            <a:spLocks noGrp="1"/>
          </p:cNvSpPr>
          <p:nvPr>
            <p:ph type="dt" sz="half" idx="10"/>
          </p:nvPr>
        </p:nvSpPr>
        <p:spPr/>
        <p:txBody>
          <a:bodyPr/>
          <a:lstStyle/>
          <a:p>
            <a:fld id="{5DCBE059-FAD7-45D8-8659-E6542D1E092D}" type="datetime1">
              <a:rPr lang="en-US" smtClean="0"/>
              <a:t>22/08/2022</a:t>
            </a:fld>
            <a:endParaRPr lang="en-US" dirty="0"/>
          </a:p>
        </p:txBody>
      </p:sp>
      <p:sp>
        <p:nvSpPr>
          <p:cNvPr id="5" name="Slide Number Placeholder 4">
            <a:extLst>
              <a:ext uri="{FF2B5EF4-FFF2-40B4-BE49-F238E27FC236}">
                <a16:creationId xmlns:a16="http://schemas.microsoft.com/office/drawing/2014/main" id="{D4AEEFFC-A442-4E1A-B288-BE6C66AC0951}"/>
              </a:ext>
            </a:extLst>
          </p:cNvPr>
          <p:cNvSpPr>
            <a:spLocks noGrp="1"/>
          </p:cNvSpPr>
          <p:nvPr>
            <p:ph type="sldNum" sz="quarter" idx="12"/>
          </p:nvPr>
        </p:nvSpPr>
        <p:spPr/>
        <p:txBody>
          <a:bodyPr/>
          <a:lstStyle/>
          <a:p>
            <a:fld id="{CC0149FD-98BB-4821-915B-09C9BFE4B727}" type="slidenum">
              <a:rPr lang="en-US" smtClean="0"/>
              <a:pPr/>
              <a:t>13</a:t>
            </a:fld>
            <a:endParaRPr lang="en-US" dirty="0"/>
          </a:p>
        </p:txBody>
      </p:sp>
      <p:sp>
        <p:nvSpPr>
          <p:cNvPr id="8" name="Title 1">
            <a:extLst>
              <a:ext uri="{FF2B5EF4-FFF2-40B4-BE49-F238E27FC236}">
                <a16:creationId xmlns:a16="http://schemas.microsoft.com/office/drawing/2014/main" id="{FF9E672D-2C2D-4111-A9F8-038DC12101C4}"/>
              </a:ext>
            </a:extLst>
          </p:cNvPr>
          <p:cNvSpPr>
            <a:spLocks noGrp="1"/>
          </p:cNvSpPr>
          <p:nvPr>
            <p:ph type="title"/>
          </p:nvPr>
        </p:nvSpPr>
        <p:spPr>
          <a:xfrm>
            <a:off x="206637" y="1372820"/>
            <a:ext cx="6307908" cy="431575"/>
          </a:xfrm>
        </p:spPr>
        <p:txBody>
          <a:bodyPr>
            <a:normAutofit fontScale="90000"/>
          </a:bodyPr>
          <a:lstStyle/>
          <a:p>
            <a:r>
              <a:rPr lang="en-US" b="1"/>
              <a:t>A Strategy for Designing the GUI</a:t>
            </a:r>
          </a:p>
        </p:txBody>
      </p:sp>
      <p:sp>
        <p:nvSpPr>
          <p:cNvPr id="9" name="Content Placeholder 2">
            <a:extLst>
              <a:ext uri="{FF2B5EF4-FFF2-40B4-BE49-F238E27FC236}">
                <a16:creationId xmlns:a16="http://schemas.microsoft.com/office/drawing/2014/main" id="{13F873E9-FCF3-4477-9D3F-1CC472A67D6C}"/>
              </a:ext>
            </a:extLst>
          </p:cNvPr>
          <p:cNvSpPr>
            <a:spLocks noGrp="1"/>
          </p:cNvSpPr>
          <p:nvPr>
            <p:ph idx="1"/>
          </p:nvPr>
        </p:nvSpPr>
        <p:spPr>
          <a:xfrm>
            <a:off x="0" y="2081759"/>
            <a:ext cx="4914900" cy="1584023"/>
          </a:xfrm>
        </p:spPr>
        <p:txBody>
          <a:bodyPr>
            <a:noAutofit/>
          </a:bodyPr>
          <a:lstStyle/>
          <a:p>
            <a:pPr marL="257175" indent="-257175" algn="just">
              <a:lnSpc>
                <a:spcPct val="100000"/>
              </a:lnSpc>
              <a:buClr>
                <a:srgbClr val="973735"/>
              </a:buClr>
              <a:buSzPct val="50000"/>
              <a:buFont typeface="Wingdings" pitchFamily="2" charset="2"/>
              <a:buChar char="u"/>
              <a:tabLst>
                <a:tab pos="180975" algn="l"/>
              </a:tabLst>
              <a:defRPr/>
            </a:pPr>
            <a:r>
              <a:rPr lang="en-US" sz="1950" dirty="0">
                <a:solidFill>
                  <a:srgbClr val="111111"/>
                </a:solidFill>
                <a:latin typeface="+mj-lt"/>
              </a:rPr>
              <a:t>Identify </a:t>
            </a:r>
            <a:r>
              <a:rPr lang="en-US" sz="1950">
                <a:solidFill>
                  <a:srgbClr val="111111"/>
                </a:solidFill>
                <a:latin typeface="+mj-lt"/>
              </a:rPr>
              <a:t>needed controls / components</a:t>
            </a:r>
            <a:endParaRPr lang="en-US" sz="1950" dirty="0">
              <a:solidFill>
                <a:srgbClr val="111111"/>
              </a:solidFill>
              <a:latin typeface="+mj-lt"/>
            </a:endParaRPr>
          </a:p>
          <a:p>
            <a:pPr marL="257175" indent="-257175" algn="just">
              <a:lnSpc>
                <a:spcPct val="100000"/>
              </a:lnSpc>
              <a:buClr>
                <a:srgbClr val="973735"/>
              </a:buClr>
              <a:buSzPct val="50000"/>
              <a:buFont typeface="Wingdings" pitchFamily="2" charset="2"/>
              <a:buChar char="u"/>
              <a:tabLst>
                <a:tab pos="180975" algn="l"/>
              </a:tabLst>
              <a:defRPr/>
            </a:pPr>
            <a:r>
              <a:rPr lang="en-US" sz="1950" dirty="0">
                <a:solidFill>
                  <a:srgbClr val="111111"/>
                </a:solidFill>
                <a:latin typeface="+mj-lt"/>
              </a:rPr>
              <a:t>Isolate regions </a:t>
            </a:r>
            <a:r>
              <a:rPr lang="en-US" sz="1950">
                <a:solidFill>
                  <a:srgbClr val="111111"/>
                </a:solidFill>
                <a:latin typeface="+mj-lt"/>
              </a:rPr>
              <a:t>and behaviors</a:t>
            </a:r>
            <a:endParaRPr lang="en-US" sz="1950" dirty="0">
              <a:solidFill>
                <a:srgbClr val="111111"/>
              </a:solidFill>
              <a:latin typeface="+mj-lt"/>
            </a:endParaRPr>
          </a:p>
          <a:p>
            <a:pPr marL="257175" indent="-257175" algn="just">
              <a:lnSpc>
                <a:spcPct val="100000"/>
              </a:lnSpc>
              <a:buClr>
                <a:srgbClr val="973735"/>
              </a:buClr>
              <a:buSzPct val="50000"/>
              <a:buFont typeface="Wingdings" pitchFamily="2" charset="2"/>
              <a:buChar char="u"/>
              <a:tabLst>
                <a:tab pos="180975" algn="l"/>
              </a:tabLst>
              <a:defRPr/>
            </a:pPr>
            <a:r>
              <a:rPr lang="en-US" sz="1950" dirty="0">
                <a:solidFill>
                  <a:srgbClr val="111111"/>
                </a:solidFill>
                <a:latin typeface="+mj-lt"/>
              </a:rPr>
              <a:t>Sketch (phác hoạ) </a:t>
            </a:r>
            <a:r>
              <a:rPr lang="en-US" sz="1950">
                <a:solidFill>
                  <a:srgbClr val="111111"/>
                </a:solidFill>
                <a:latin typeface="+mj-lt"/>
              </a:rPr>
              <a:t>the GUI</a:t>
            </a:r>
            <a:endParaRPr lang="en-US" sz="1950" dirty="0">
              <a:solidFill>
                <a:srgbClr val="111111"/>
              </a:solidFill>
              <a:latin typeface="+mj-lt"/>
            </a:endParaRPr>
          </a:p>
          <a:p>
            <a:pPr marL="257175" indent="-257175" algn="just">
              <a:lnSpc>
                <a:spcPct val="100000"/>
              </a:lnSpc>
              <a:buClr>
                <a:srgbClr val="973735"/>
              </a:buClr>
              <a:buSzPct val="50000"/>
              <a:buFont typeface="Wingdings" pitchFamily="2" charset="2"/>
              <a:buChar char="u"/>
              <a:tabLst>
                <a:tab pos="180975" algn="l"/>
              </a:tabLst>
              <a:defRPr/>
            </a:pPr>
            <a:r>
              <a:rPr lang="en-US" sz="1950" dirty="0">
                <a:solidFill>
                  <a:srgbClr val="111111"/>
                </a:solidFill>
                <a:latin typeface="+mj-lt"/>
              </a:rPr>
              <a:t>Choose </a:t>
            </a:r>
            <a:r>
              <a:rPr lang="en-US" sz="1950">
                <a:solidFill>
                  <a:srgbClr val="111111"/>
                </a:solidFill>
                <a:latin typeface="+mj-lt"/>
              </a:rPr>
              <a:t>Layout managers</a:t>
            </a:r>
            <a:endParaRPr lang="en-US" sz="1950" dirty="0">
              <a:solidFill>
                <a:srgbClr val="111111"/>
              </a:solidFill>
              <a:latin typeface="+mj-lt"/>
            </a:endParaRPr>
          </a:p>
        </p:txBody>
      </p:sp>
      <p:grpSp>
        <p:nvGrpSpPr>
          <p:cNvPr id="20" name="Group 19">
            <a:extLst>
              <a:ext uri="{FF2B5EF4-FFF2-40B4-BE49-F238E27FC236}">
                <a16:creationId xmlns:a16="http://schemas.microsoft.com/office/drawing/2014/main" id="{1C70E96C-E94E-45D7-8DB2-C775B55B7C48}"/>
              </a:ext>
            </a:extLst>
          </p:cNvPr>
          <p:cNvGrpSpPr/>
          <p:nvPr/>
        </p:nvGrpSpPr>
        <p:grpSpPr>
          <a:xfrm>
            <a:off x="867537" y="3766097"/>
            <a:ext cx="7303517" cy="1770832"/>
            <a:chOff x="1321676" y="1514821"/>
            <a:chExt cx="9225842" cy="2361109"/>
          </a:xfrm>
        </p:grpSpPr>
        <p:sp>
          <p:nvSpPr>
            <p:cNvPr id="10" name="Rectangle 9">
              <a:extLst>
                <a:ext uri="{FF2B5EF4-FFF2-40B4-BE49-F238E27FC236}">
                  <a16:creationId xmlns:a16="http://schemas.microsoft.com/office/drawing/2014/main" id="{3C879EC7-79FF-4C3C-AB9C-F5BC58096CE8}"/>
                </a:ext>
              </a:extLst>
            </p:cNvPr>
            <p:cNvSpPr/>
            <p:nvPr/>
          </p:nvSpPr>
          <p:spPr>
            <a:xfrm>
              <a:off x="1321676" y="1684283"/>
              <a:ext cx="1676400" cy="1752600"/>
            </a:xfrm>
            <a:prstGeom prst="rect">
              <a:avLst/>
            </a:prstGeom>
            <a:solidFill>
              <a:srgbClr val="92D050"/>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b="1" dirty="0"/>
                <a:t>Requirements</a:t>
              </a:r>
            </a:p>
          </p:txBody>
        </p:sp>
        <p:sp>
          <p:nvSpPr>
            <p:cNvPr id="11" name="Rectangle 10">
              <a:extLst>
                <a:ext uri="{FF2B5EF4-FFF2-40B4-BE49-F238E27FC236}">
                  <a16:creationId xmlns:a16="http://schemas.microsoft.com/office/drawing/2014/main" id="{1EB0B334-FFA3-480D-BC96-024A074FAF9A}"/>
                </a:ext>
              </a:extLst>
            </p:cNvPr>
            <p:cNvSpPr/>
            <p:nvPr/>
          </p:nvSpPr>
          <p:spPr>
            <a:xfrm>
              <a:off x="3379076" y="1684283"/>
              <a:ext cx="1600200" cy="533400"/>
            </a:xfrm>
            <a:prstGeom prst="rect">
              <a:avLst/>
            </a:prstGeom>
            <a:solidFill>
              <a:srgbClr val="92D050"/>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500" dirty="0"/>
                <a:t>Input data</a:t>
              </a:r>
            </a:p>
          </p:txBody>
        </p:sp>
        <p:sp>
          <p:nvSpPr>
            <p:cNvPr id="12" name="Rectangle 11">
              <a:extLst>
                <a:ext uri="{FF2B5EF4-FFF2-40B4-BE49-F238E27FC236}">
                  <a16:creationId xmlns:a16="http://schemas.microsoft.com/office/drawing/2014/main" id="{9F2636EA-A7E0-4B81-A147-91AF7F54DF98}"/>
                </a:ext>
              </a:extLst>
            </p:cNvPr>
            <p:cNvSpPr/>
            <p:nvPr/>
          </p:nvSpPr>
          <p:spPr>
            <a:xfrm>
              <a:off x="3379076" y="2293883"/>
              <a:ext cx="1600200" cy="533400"/>
            </a:xfrm>
            <a:prstGeom prst="rect">
              <a:avLst/>
            </a:prstGeom>
            <a:solidFill>
              <a:srgbClr val="92D050"/>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500" dirty="0"/>
                <a:t>Output Data</a:t>
              </a:r>
            </a:p>
          </p:txBody>
        </p:sp>
        <p:sp>
          <p:nvSpPr>
            <p:cNvPr id="13" name="Rectangle 12">
              <a:extLst>
                <a:ext uri="{FF2B5EF4-FFF2-40B4-BE49-F238E27FC236}">
                  <a16:creationId xmlns:a16="http://schemas.microsoft.com/office/drawing/2014/main" id="{4BAB9D02-AE37-4C42-81D0-D9080E9ABB49}"/>
                </a:ext>
              </a:extLst>
            </p:cNvPr>
            <p:cNvSpPr/>
            <p:nvPr/>
          </p:nvSpPr>
          <p:spPr>
            <a:xfrm>
              <a:off x="3379076" y="2903483"/>
              <a:ext cx="1600200" cy="533400"/>
            </a:xfrm>
            <a:prstGeom prst="rect">
              <a:avLst/>
            </a:prstGeom>
            <a:solidFill>
              <a:srgbClr val="92D050"/>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500" dirty="0"/>
                <a:t>Operations</a:t>
              </a:r>
            </a:p>
          </p:txBody>
        </p:sp>
        <p:sp>
          <p:nvSpPr>
            <p:cNvPr id="14" name="Rectangle 13">
              <a:extLst>
                <a:ext uri="{FF2B5EF4-FFF2-40B4-BE49-F238E27FC236}">
                  <a16:creationId xmlns:a16="http://schemas.microsoft.com/office/drawing/2014/main" id="{E39A3028-9B34-43C4-A230-44009B798C46}"/>
                </a:ext>
              </a:extLst>
            </p:cNvPr>
            <p:cNvSpPr/>
            <p:nvPr/>
          </p:nvSpPr>
          <p:spPr>
            <a:xfrm>
              <a:off x="8560675" y="1684283"/>
              <a:ext cx="1986843" cy="1752600"/>
            </a:xfrm>
            <a:prstGeom prst="rect">
              <a:avLst/>
            </a:prstGeom>
            <a:solidFill>
              <a:srgbClr val="92D050"/>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500" dirty="0"/>
                <a:t>Implement event handlers</a:t>
              </a:r>
            </a:p>
          </p:txBody>
        </p:sp>
        <p:cxnSp>
          <p:nvCxnSpPr>
            <p:cNvPr id="15" name="Straight Arrow Connector 14">
              <a:extLst>
                <a:ext uri="{FF2B5EF4-FFF2-40B4-BE49-F238E27FC236}">
                  <a16:creationId xmlns:a16="http://schemas.microsoft.com/office/drawing/2014/main" id="{00ECA384-5DC0-47BD-8A4A-890B74089BC3}"/>
                </a:ext>
              </a:extLst>
            </p:cNvPr>
            <p:cNvCxnSpPr>
              <a:stCxn id="10" idx="3"/>
              <a:endCxn id="12" idx="1"/>
            </p:cNvCxnSpPr>
            <p:nvPr/>
          </p:nvCxnSpPr>
          <p:spPr>
            <a:xfrm>
              <a:off x="2998076" y="2560583"/>
              <a:ext cx="381000" cy="1588"/>
            </a:xfrm>
            <a:prstGeom prst="straightConnector1">
              <a:avLst/>
            </a:prstGeom>
            <a:ln w="25400">
              <a:solidFill>
                <a:srgbClr val="0000CC"/>
              </a:solidFill>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D0F721A7-1DCA-4031-A8B6-3F3F8AEBBB89}"/>
                </a:ext>
              </a:extLst>
            </p:cNvPr>
            <p:cNvCxnSpPr/>
            <p:nvPr/>
          </p:nvCxnSpPr>
          <p:spPr>
            <a:xfrm>
              <a:off x="4979276" y="2597096"/>
              <a:ext cx="381000" cy="1587"/>
            </a:xfrm>
            <a:prstGeom prst="straightConnector1">
              <a:avLst/>
            </a:prstGeom>
            <a:ln w="25400">
              <a:solidFill>
                <a:srgbClr val="0000CC"/>
              </a:solidFill>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4C527266-3FE8-4723-B08A-AFBB0629C8E5}"/>
                </a:ext>
              </a:extLst>
            </p:cNvPr>
            <p:cNvCxnSpPr/>
            <p:nvPr/>
          </p:nvCxnSpPr>
          <p:spPr>
            <a:xfrm>
              <a:off x="8179676" y="2598683"/>
              <a:ext cx="381000" cy="1588"/>
            </a:xfrm>
            <a:prstGeom prst="straightConnector1">
              <a:avLst/>
            </a:prstGeom>
            <a:ln w="25400">
              <a:solidFill>
                <a:srgbClr val="0000CC"/>
              </a:solidFill>
              <a:tailEnd type="arrow"/>
            </a:ln>
          </p:spPr>
          <p:style>
            <a:lnRef idx="1">
              <a:schemeClr val="accent1"/>
            </a:lnRef>
            <a:fillRef idx="0">
              <a:schemeClr val="accent1"/>
            </a:fillRef>
            <a:effectRef idx="0">
              <a:schemeClr val="accent1"/>
            </a:effectRef>
            <a:fontRef idx="minor">
              <a:schemeClr val="tx1"/>
            </a:fontRef>
          </p:style>
        </p:cxnSp>
        <p:pic>
          <p:nvPicPr>
            <p:cNvPr id="19" name="Picture 18">
              <a:extLst>
                <a:ext uri="{FF2B5EF4-FFF2-40B4-BE49-F238E27FC236}">
                  <a16:creationId xmlns:a16="http://schemas.microsoft.com/office/drawing/2014/main" id="{DCDB4037-B9D2-4121-88FC-F8127A8464B5}"/>
                </a:ext>
              </a:extLst>
            </p:cNvPr>
            <p:cNvPicPr>
              <a:picLocks noChangeAspect="1"/>
            </p:cNvPicPr>
            <p:nvPr/>
          </p:nvPicPr>
          <p:blipFill>
            <a:blip r:embed="rId2"/>
            <a:stretch>
              <a:fillRect/>
            </a:stretch>
          </p:blipFill>
          <p:spPr>
            <a:xfrm>
              <a:off x="5365919" y="1514821"/>
              <a:ext cx="2813757" cy="2361109"/>
            </a:xfrm>
            <a:prstGeom prst="rect">
              <a:avLst/>
            </a:prstGeom>
          </p:spPr>
        </p:pic>
      </p:grpSp>
    </p:spTree>
    <p:extLst>
      <p:ext uri="{BB962C8B-B14F-4D97-AF65-F5344CB8AC3E}">
        <p14:creationId xmlns:p14="http://schemas.microsoft.com/office/powerpoint/2010/main" val="13363715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3">
            <a:extLst>
              <a:ext uri="{FF2B5EF4-FFF2-40B4-BE49-F238E27FC236}">
                <a16:creationId xmlns:a16="http://schemas.microsoft.com/office/drawing/2014/main" id="{E13011A8-D88C-4012-B204-49668D8EBB2E}"/>
              </a:ext>
            </a:extLst>
          </p:cNvPr>
          <p:cNvSpPr>
            <a:spLocks noGrp="1"/>
          </p:cNvSpPr>
          <p:nvPr>
            <p:ph type="dt" sz="half" idx="10"/>
          </p:nvPr>
        </p:nvSpPr>
        <p:spPr>
          <a:xfrm>
            <a:off x="628650" y="5709892"/>
            <a:ext cx="2057400" cy="273844"/>
          </a:xfrm>
        </p:spPr>
        <p:txBody>
          <a:bodyPr/>
          <a:lstStyle>
            <a:lvl1pPr>
              <a:defRPr>
                <a:solidFill>
                  <a:schemeClr val="tx1"/>
                </a:solidFill>
              </a:defRPr>
            </a:lvl1pPr>
          </a:lstStyle>
          <a:p>
            <a:fld id="{5DCBE059-FAD7-45D8-8659-E6542D1E092D}" type="datetime1">
              <a:rPr lang="en-US" smtClean="0"/>
              <a:t>22/08/2022</a:t>
            </a:fld>
            <a:endParaRPr lang="en-US" dirty="0"/>
          </a:p>
        </p:txBody>
      </p:sp>
      <p:sp>
        <p:nvSpPr>
          <p:cNvPr id="4" name="Slide Number Placeholder 5">
            <a:extLst>
              <a:ext uri="{FF2B5EF4-FFF2-40B4-BE49-F238E27FC236}">
                <a16:creationId xmlns:a16="http://schemas.microsoft.com/office/drawing/2014/main" id="{C5BFEE7E-1160-4EB3-9549-81C1E8348FA6}"/>
              </a:ext>
            </a:extLst>
          </p:cNvPr>
          <p:cNvSpPr>
            <a:spLocks noGrp="1"/>
          </p:cNvSpPr>
          <p:nvPr>
            <p:ph type="sldNum" sz="quarter" idx="12"/>
          </p:nvPr>
        </p:nvSpPr>
        <p:spPr>
          <a:xfrm>
            <a:off x="6514545" y="5717775"/>
            <a:ext cx="2057400" cy="273844"/>
          </a:xfrm>
        </p:spPr>
        <p:txBody>
          <a:bodyPr/>
          <a:lstStyle>
            <a:lvl1pPr>
              <a:defRPr>
                <a:solidFill>
                  <a:schemeClr val="tx1"/>
                </a:solidFill>
              </a:defRPr>
            </a:lvl1pPr>
          </a:lstStyle>
          <a:p>
            <a:fld id="{CC0149FD-98BB-4821-915B-09C9BFE4B727}" type="slidenum">
              <a:rPr lang="en-US" smtClean="0"/>
              <a:pPr/>
              <a:t>14</a:t>
            </a:fld>
            <a:endParaRPr lang="en-US" dirty="0"/>
          </a:p>
        </p:txBody>
      </p:sp>
      <p:sp>
        <p:nvSpPr>
          <p:cNvPr id="9" name="Title 1">
            <a:extLst>
              <a:ext uri="{FF2B5EF4-FFF2-40B4-BE49-F238E27FC236}">
                <a16:creationId xmlns:a16="http://schemas.microsoft.com/office/drawing/2014/main" id="{7F579039-CEC8-487D-92F5-2AF0A49E5C21}"/>
              </a:ext>
            </a:extLst>
          </p:cNvPr>
          <p:cNvSpPr>
            <a:spLocks noGrp="1"/>
          </p:cNvSpPr>
          <p:nvPr>
            <p:ph type="title"/>
          </p:nvPr>
        </p:nvSpPr>
        <p:spPr>
          <a:xfrm>
            <a:off x="297573" y="1397255"/>
            <a:ext cx="8365578" cy="431575"/>
          </a:xfrm>
        </p:spPr>
        <p:txBody>
          <a:bodyPr>
            <a:noAutofit/>
          </a:bodyPr>
          <a:lstStyle/>
          <a:p>
            <a:r>
              <a:rPr lang="en-US" sz="3000"/>
              <a:t>Forms Class</a:t>
            </a:r>
          </a:p>
        </p:txBody>
      </p:sp>
      <p:sp>
        <p:nvSpPr>
          <p:cNvPr id="6" name="TextBox 5">
            <a:extLst>
              <a:ext uri="{FF2B5EF4-FFF2-40B4-BE49-F238E27FC236}">
                <a16:creationId xmlns:a16="http://schemas.microsoft.com/office/drawing/2014/main" id="{DC40B99B-89B9-4DBA-B286-85BE9A31140F}"/>
              </a:ext>
            </a:extLst>
          </p:cNvPr>
          <p:cNvSpPr txBox="1"/>
          <p:nvPr/>
        </p:nvSpPr>
        <p:spPr>
          <a:xfrm>
            <a:off x="0" y="1861746"/>
            <a:ext cx="8111359" cy="2154051"/>
          </a:xfrm>
          <a:prstGeom prst="rect">
            <a:avLst/>
          </a:prstGeom>
          <a:noFill/>
        </p:spPr>
        <p:txBody>
          <a:bodyPr wrap="square">
            <a:spAutoFit/>
          </a:bodyPr>
          <a:lstStyle/>
          <a:p>
            <a:pPr marL="257175" indent="-257175" algn="just">
              <a:lnSpc>
                <a:spcPct val="150000"/>
              </a:lnSpc>
              <a:spcBef>
                <a:spcPts val="750"/>
              </a:spcBef>
              <a:buClr>
                <a:srgbClr val="973735"/>
              </a:buClr>
              <a:buSzPct val="50000"/>
              <a:buFont typeface="Wingdings" pitchFamily="2" charset="2"/>
              <a:buChar char="u"/>
              <a:tabLst>
                <a:tab pos="180975" algn="l"/>
              </a:tabLst>
              <a:defRPr/>
            </a:pPr>
            <a:r>
              <a:rPr lang="en-US" sz="1950">
                <a:solidFill>
                  <a:srgbClr val="111111"/>
                </a:solidFill>
                <a:latin typeface="+mj-lt"/>
              </a:rPr>
              <a:t>Is represented as a class in the System.Windows.Forms namespace</a:t>
            </a:r>
          </a:p>
          <a:p>
            <a:pPr marL="257175" indent="-257175" algn="just">
              <a:lnSpc>
                <a:spcPct val="150000"/>
              </a:lnSpc>
              <a:spcBef>
                <a:spcPts val="750"/>
              </a:spcBef>
              <a:buClr>
                <a:srgbClr val="973735"/>
              </a:buClr>
              <a:buSzPct val="50000"/>
              <a:buFont typeface="Wingdings" pitchFamily="2" charset="2"/>
              <a:buChar char="u"/>
              <a:tabLst>
                <a:tab pos="180975" algn="l"/>
              </a:tabLst>
              <a:defRPr/>
            </a:pPr>
            <a:r>
              <a:rPr lang="en-US" sz="1950">
                <a:solidFill>
                  <a:srgbClr val="111111"/>
                </a:solidFill>
                <a:latin typeface="+mj-lt"/>
              </a:rPr>
              <a:t>Is the basic unit of an application</a:t>
            </a:r>
          </a:p>
          <a:p>
            <a:pPr marL="257175" indent="-257175" algn="just">
              <a:lnSpc>
                <a:spcPct val="150000"/>
              </a:lnSpc>
              <a:spcBef>
                <a:spcPts val="750"/>
              </a:spcBef>
              <a:buClr>
                <a:srgbClr val="973735"/>
              </a:buClr>
              <a:buSzPct val="50000"/>
              <a:buFont typeface="Wingdings" pitchFamily="2" charset="2"/>
              <a:buChar char="u"/>
              <a:tabLst>
                <a:tab pos="180975" algn="l"/>
              </a:tabLst>
              <a:defRPr/>
            </a:pPr>
            <a:r>
              <a:rPr lang="en-US" sz="1950">
                <a:solidFill>
                  <a:srgbClr val="111111"/>
                </a:solidFill>
                <a:latin typeface="+mj-lt"/>
              </a:rPr>
              <a:t>Presents information to the user</a:t>
            </a:r>
          </a:p>
          <a:p>
            <a:pPr marL="257175" indent="-257175" algn="just">
              <a:lnSpc>
                <a:spcPct val="150000"/>
              </a:lnSpc>
              <a:spcBef>
                <a:spcPts val="750"/>
              </a:spcBef>
              <a:buClr>
                <a:srgbClr val="973735"/>
              </a:buClr>
              <a:buSzPct val="50000"/>
              <a:buFont typeface="Wingdings" pitchFamily="2" charset="2"/>
              <a:buChar char="u"/>
              <a:tabLst>
                <a:tab pos="180975" algn="l"/>
              </a:tabLst>
              <a:defRPr/>
            </a:pPr>
            <a:r>
              <a:rPr lang="en-US" sz="1950">
                <a:solidFill>
                  <a:srgbClr val="111111"/>
                </a:solidFill>
                <a:latin typeface="+mj-lt"/>
              </a:rPr>
              <a:t>Receives information from the user</a:t>
            </a:r>
          </a:p>
        </p:txBody>
      </p:sp>
      <p:pic>
        <p:nvPicPr>
          <p:cNvPr id="5" name="Picture 4">
            <a:extLst>
              <a:ext uri="{FF2B5EF4-FFF2-40B4-BE49-F238E27FC236}">
                <a16:creationId xmlns:a16="http://schemas.microsoft.com/office/drawing/2014/main" id="{915D68A1-5E39-47EE-8E71-58D2FBE3DFF0}"/>
              </a:ext>
            </a:extLst>
          </p:cNvPr>
          <p:cNvPicPr>
            <a:picLocks noChangeAspect="1"/>
          </p:cNvPicPr>
          <p:nvPr/>
        </p:nvPicPr>
        <p:blipFill>
          <a:blip r:embed="rId3"/>
          <a:stretch>
            <a:fillRect/>
          </a:stretch>
        </p:blipFill>
        <p:spPr>
          <a:xfrm>
            <a:off x="6680082" y="2323835"/>
            <a:ext cx="2375080" cy="3347035"/>
          </a:xfrm>
          <a:prstGeom prst="rect">
            <a:avLst/>
          </a:prstGeom>
        </p:spPr>
      </p:pic>
      <p:graphicFrame>
        <p:nvGraphicFramePr>
          <p:cNvPr id="10" name="Table 9">
            <a:extLst>
              <a:ext uri="{FF2B5EF4-FFF2-40B4-BE49-F238E27FC236}">
                <a16:creationId xmlns:a16="http://schemas.microsoft.com/office/drawing/2014/main" id="{3E436E92-5732-4E93-ABDC-760E8CA004B9}"/>
              </a:ext>
            </a:extLst>
          </p:cNvPr>
          <p:cNvGraphicFramePr>
            <a:graphicFrameLocks noGrp="1"/>
          </p:cNvGraphicFramePr>
          <p:nvPr>
            <p:extLst/>
          </p:nvPr>
        </p:nvGraphicFramePr>
        <p:xfrm>
          <a:off x="88838" y="4124502"/>
          <a:ext cx="5965010" cy="1425324"/>
        </p:xfrm>
        <a:graphic>
          <a:graphicData uri="http://schemas.openxmlformats.org/drawingml/2006/table">
            <a:tbl>
              <a:tblPr firstRow="1" bandRow="1">
                <a:tableStyleId>{22838BEF-8BB2-4498-84A7-C5851F593DF1}</a:tableStyleId>
              </a:tblPr>
              <a:tblGrid>
                <a:gridCol w="1444640">
                  <a:extLst>
                    <a:ext uri="{9D8B030D-6E8A-4147-A177-3AD203B41FA5}">
                      <a16:colId xmlns:a16="http://schemas.microsoft.com/office/drawing/2014/main" val="20000"/>
                    </a:ext>
                  </a:extLst>
                </a:gridCol>
                <a:gridCol w="4520370">
                  <a:extLst>
                    <a:ext uri="{9D8B030D-6E8A-4147-A177-3AD203B41FA5}">
                      <a16:colId xmlns:a16="http://schemas.microsoft.com/office/drawing/2014/main" val="20001"/>
                    </a:ext>
                  </a:extLst>
                </a:gridCol>
              </a:tblGrid>
              <a:tr h="535785">
                <a:tc>
                  <a:txBody>
                    <a:bodyPr/>
                    <a:lstStyle/>
                    <a:p>
                      <a:r>
                        <a:rPr kumimoji="0" lang="en-US" sz="1400" b="1" u="none" strike="noStrike" cap="none" normalizeH="0" baseline="0" dirty="0">
                          <a:ln>
                            <a:noFill/>
                          </a:ln>
                          <a:solidFill>
                            <a:schemeClr val="tx1"/>
                          </a:solidFill>
                          <a:effectLst/>
                        </a:rPr>
                        <a:t>Properties</a:t>
                      </a:r>
                      <a:endParaRPr lang="en-US" sz="1000" dirty="0">
                        <a:latin typeface="+mj-lt"/>
                      </a:endParaRPr>
                    </a:p>
                  </a:txBody>
                  <a:tcPr marL="68580" marR="68580" marT="34290" marB="3429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u="none" strike="noStrike" cap="none" normalizeH="0" baseline="0" dirty="0">
                          <a:ln>
                            <a:noFill/>
                          </a:ln>
                          <a:solidFill>
                            <a:schemeClr val="tx1"/>
                          </a:solidFill>
                          <a:effectLst/>
                        </a:rPr>
                        <a:t>Text, </a:t>
                      </a:r>
                      <a:r>
                        <a:rPr kumimoji="0" lang="en-US" sz="1400" b="0" u="none" strike="noStrike" cap="none" normalizeH="0" baseline="0" dirty="0" err="1">
                          <a:ln>
                            <a:noFill/>
                          </a:ln>
                          <a:solidFill>
                            <a:schemeClr val="tx1"/>
                          </a:solidFill>
                          <a:effectLst/>
                        </a:rPr>
                        <a:t>BackColor</a:t>
                      </a:r>
                      <a:r>
                        <a:rPr kumimoji="0" lang="en-US" sz="1400" b="0" u="none" strike="noStrike" cap="none" normalizeH="0" baseline="0" dirty="0">
                          <a:ln>
                            <a:noFill/>
                          </a:ln>
                          <a:solidFill>
                            <a:schemeClr val="tx1"/>
                          </a:solidFill>
                          <a:effectLst/>
                        </a:rPr>
                        <a:t>, </a:t>
                      </a:r>
                      <a:r>
                        <a:rPr kumimoji="0" lang="en-US" sz="1400" b="0" u="none" strike="noStrike" cap="none" normalizeH="0" baseline="0" dirty="0" err="1">
                          <a:ln>
                            <a:noFill/>
                          </a:ln>
                          <a:solidFill>
                            <a:schemeClr val="tx1"/>
                          </a:solidFill>
                          <a:effectLst/>
                        </a:rPr>
                        <a:t>ForeColor</a:t>
                      </a:r>
                      <a:r>
                        <a:rPr kumimoji="0" lang="en-US" sz="1400" b="0" u="none" strike="noStrike" cap="none" normalizeH="0" baseline="0" dirty="0">
                          <a:ln>
                            <a:noFill/>
                          </a:ln>
                          <a:solidFill>
                            <a:schemeClr val="tx1"/>
                          </a:solidFill>
                          <a:effectLst/>
                        </a:rPr>
                        <a:t>, Font, </a:t>
                      </a:r>
                      <a:r>
                        <a:rPr kumimoji="0" lang="en-US" sz="1400" b="0" u="none" strike="noStrike" cap="none" normalizeH="0" baseline="0" dirty="0" err="1">
                          <a:ln>
                            <a:noFill/>
                          </a:ln>
                          <a:solidFill>
                            <a:schemeClr val="tx1"/>
                          </a:solidFill>
                          <a:effectLst/>
                        </a:rPr>
                        <a:t>WindowState</a:t>
                      </a:r>
                      <a:r>
                        <a:rPr kumimoji="0" lang="en-US" sz="1400" b="0" u="none" strike="noStrike" cap="none" normalizeH="0" baseline="0" dirty="0">
                          <a:ln>
                            <a:noFill/>
                          </a:ln>
                          <a:solidFill>
                            <a:schemeClr val="tx1"/>
                          </a:solidFill>
                          <a:effectLst/>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u="none" strike="noStrike" cap="none" normalizeH="0" baseline="0" dirty="0" err="1">
                          <a:ln>
                            <a:noFill/>
                          </a:ln>
                          <a:solidFill>
                            <a:schemeClr val="tx1"/>
                          </a:solidFill>
                          <a:effectLst/>
                        </a:rPr>
                        <a:t>AcceptButton</a:t>
                      </a:r>
                      <a:r>
                        <a:rPr kumimoji="0" lang="en-US" sz="1400" b="0" u="none" strike="noStrike" cap="none" normalizeH="0" baseline="0" dirty="0">
                          <a:ln>
                            <a:noFill/>
                          </a:ln>
                          <a:solidFill>
                            <a:schemeClr val="tx1"/>
                          </a:solidFill>
                          <a:effectLst/>
                        </a:rPr>
                        <a:t>, Location, Modal, Name</a:t>
                      </a:r>
                      <a:endParaRPr kumimoji="0" lang="en-US" sz="1400" b="0" i="0" u="none" strike="noStrike" cap="none" normalizeH="0" baseline="0" dirty="0">
                        <a:ln>
                          <a:noFill/>
                        </a:ln>
                        <a:solidFill>
                          <a:schemeClr val="tx1"/>
                        </a:solidFill>
                        <a:effectLst/>
                        <a:latin typeface="+mj-lt"/>
                      </a:endParaRPr>
                    </a:p>
                  </a:txBody>
                  <a:tcPr marL="68580" marR="68580" marT="34290" marB="34290"/>
                </a:tc>
                <a:extLst>
                  <a:ext uri="{0D108BD9-81ED-4DB2-BD59-A6C34878D82A}">
                    <a16:rowId xmlns:a16="http://schemas.microsoft.com/office/drawing/2014/main" val="10000"/>
                  </a:ext>
                </a:extLst>
              </a:tr>
              <a:tr h="377196">
                <a:tc>
                  <a:txBody>
                    <a:bodyPr/>
                    <a:lstStyle/>
                    <a:p>
                      <a:r>
                        <a:rPr kumimoji="0" lang="en-US" sz="1400" b="1" u="none" strike="noStrike" cap="none" normalizeH="0" baseline="0">
                          <a:ln>
                            <a:noFill/>
                          </a:ln>
                          <a:solidFill>
                            <a:schemeClr val="tx1"/>
                          </a:solidFill>
                          <a:effectLst/>
                        </a:rPr>
                        <a:t>Methods</a:t>
                      </a:r>
                      <a:endParaRPr lang="en-US" sz="1000">
                        <a:latin typeface="+mj-lt"/>
                      </a:endParaRPr>
                    </a:p>
                  </a:txBody>
                  <a:tcPr marL="68580" marR="68580" marT="34290" marB="3429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u="none" strike="noStrike" cap="none" normalizeH="0" baseline="0" dirty="0">
                          <a:ln>
                            <a:noFill/>
                          </a:ln>
                          <a:solidFill>
                            <a:schemeClr val="tx1"/>
                          </a:solidFill>
                          <a:effectLst/>
                        </a:rPr>
                        <a:t>Activate, Close, Focus, Hide, Show, Enabled </a:t>
                      </a:r>
                      <a:endParaRPr kumimoji="0" lang="en-US" sz="1400" b="0" i="0" u="none" strike="noStrike" cap="none" normalizeH="0" baseline="0" dirty="0">
                        <a:ln>
                          <a:noFill/>
                        </a:ln>
                        <a:solidFill>
                          <a:schemeClr val="tx1"/>
                        </a:solidFill>
                        <a:effectLst/>
                        <a:latin typeface="+mj-lt"/>
                      </a:endParaRPr>
                    </a:p>
                  </a:txBody>
                  <a:tcPr marL="68580" marR="68580" marT="34290" marB="34290"/>
                </a:tc>
                <a:extLst>
                  <a:ext uri="{0D108BD9-81ED-4DB2-BD59-A6C34878D82A}">
                    <a16:rowId xmlns:a16="http://schemas.microsoft.com/office/drawing/2014/main" val="10001"/>
                  </a:ext>
                </a:extLst>
              </a:tr>
              <a:tr h="512343">
                <a:tc>
                  <a:txBody>
                    <a:bodyPr/>
                    <a:lstStyle/>
                    <a:p>
                      <a:r>
                        <a:rPr kumimoji="0" lang="en-US" sz="1400" b="1" u="none" strike="noStrike" cap="none" normalizeH="0" baseline="0">
                          <a:ln>
                            <a:noFill/>
                          </a:ln>
                          <a:solidFill>
                            <a:schemeClr val="tx1"/>
                          </a:solidFill>
                          <a:effectLst/>
                        </a:rPr>
                        <a:t>Events</a:t>
                      </a:r>
                      <a:endParaRPr lang="en-US" sz="1000">
                        <a:latin typeface="+mj-lt"/>
                      </a:endParaRPr>
                    </a:p>
                  </a:txBody>
                  <a:tcPr marL="68580" marR="68580" marT="34290" marB="3429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u="none" strike="noStrike" cap="none" normalizeH="0" baseline="0" dirty="0">
                          <a:ln>
                            <a:noFill/>
                          </a:ln>
                          <a:solidFill>
                            <a:schemeClr val="tx1"/>
                          </a:solidFill>
                          <a:effectLst/>
                        </a:rPr>
                        <a:t>Load, </a:t>
                      </a:r>
                      <a:r>
                        <a:rPr kumimoji="0" lang="en-US" sz="1400" b="0" u="none" strike="noStrike" cap="none" normalizeH="0" baseline="0" dirty="0" err="1">
                          <a:ln>
                            <a:noFill/>
                          </a:ln>
                          <a:solidFill>
                            <a:schemeClr val="tx1"/>
                          </a:solidFill>
                          <a:effectLst/>
                        </a:rPr>
                        <a:t>Activated,Shown,Deactivate</a:t>
                      </a:r>
                      <a:r>
                        <a:rPr kumimoji="0" lang="en-US" sz="1400" b="0" u="none" strike="noStrike" cap="none" normalizeH="0" baseline="0" dirty="0">
                          <a:ln>
                            <a:noFill/>
                          </a:ln>
                          <a:solidFill>
                            <a:schemeClr val="tx1"/>
                          </a:solidFill>
                          <a:effectLst/>
                        </a:rPr>
                        <a:t>, </a:t>
                      </a:r>
                      <a:r>
                        <a:rPr kumimoji="0" lang="en-US" sz="1400" b="0" u="none" strike="noStrike" cap="none" normalizeH="0" baseline="0" dirty="0" err="1">
                          <a:ln>
                            <a:noFill/>
                          </a:ln>
                          <a:solidFill>
                            <a:schemeClr val="tx1"/>
                          </a:solidFill>
                          <a:effectLst/>
                        </a:rPr>
                        <a:t>FormClosing</a:t>
                      </a:r>
                      <a:r>
                        <a:rPr kumimoji="0" lang="en-US" sz="1400" b="0" u="none" strike="noStrike" cap="none" normalizeH="0" baseline="0" dirty="0">
                          <a:ln>
                            <a:noFill/>
                          </a:ln>
                          <a:solidFill>
                            <a:schemeClr val="tx1"/>
                          </a:solidFill>
                          <a:effectLst/>
                        </a:rPr>
                        <a:t>, </a:t>
                      </a:r>
                      <a:r>
                        <a:rPr kumimoji="0" lang="en-US" sz="1400" b="0" u="none" strike="noStrike" cap="none" normalizeH="0" baseline="0" dirty="0" err="1">
                          <a:ln>
                            <a:noFill/>
                          </a:ln>
                          <a:solidFill>
                            <a:schemeClr val="tx1"/>
                          </a:solidFill>
                          <a:effectLst/>
                        </a:rPr>
                        <a:t>FormClosed</a:t>
                      </a:r>
                      <a:r>
                        <a:rPr kumimoji="0" lang="en-US" sz="1400" b="0" u="none" strike="noStrike" cap="none" normalizeH="0" baseline="0" dirty="0">
                          <a:ln>
                            <a:noFill/>
                          </a:ln>
                          <a:solidFill>
                            <a:schemeClr val="tx1"/>
                          </a:solidFill>
                          <a:effectLst/>
                        </a:rPr>
                        <a:t>, Resize, Click, </a:t>
                      </a:r>
                      <a:r>
                        <a:rPr kumimoji="0" lang="en-US" sz="1400" b="0" u="none" strike="noStrike" cap="none" normalizeH="0" baseline="0" dirty="0" err="1">
                          <a:ln>
                            <a:noFill/>
                          </a:ln>
                          <a:solidFill>
                            <a:schemeClr val="tx1"/>
                          </a:solidFill>
                          <a:effectLst/>
                        </a:rPr>
                        <a:t>GotFocus</a:t>
                      </a:r>
                      <a:endParaRPr kumimoji="0" lang="en-US" sz="1400" b="0" i="0" u="none" strike="noStrike" cap="none" normalizeH="0" baseline="0" dirty="0">
                        <a:ln>
                          <a:noFill/>
                        </a:ln>
                        <a:solidFill>
                          <a:schemeClr val="tx1"/>
                        </a:solidFill>
                        <a:effectLst/>
                        <a:latin typeface="+mj-lt"/>
                      </a:endParaRPr>
                    </a:p>
                  </a:txBody>
                  <a:tcPr marL="68580" marR="68580" marT="34290" marB="34290"/>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6219820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3">
            <a:extLst>
              <a:ext uri="{FF2B5EF4-FFF2-40B4-BE49-F238E27FC236}">
                <a16:creationId xmlns:a16="http://schemas.microsoft.com/office/drawing/2014/main" id="{E13011A8-D88C-4012-B204-49668D8EBB2E}"/>
              </a:ext>
            </a:extLst>
          </p:cNvPr>
          <p:cNvSpPr>
            <a:spLocks noGrp="1"/>
          </p:cNvSpPr>
          <p:nvPr>
            <p:ph type="dt" sz="half" idx="10"/>
          </p:nvPr>
        </p:nvSpPr>
        <p:spPr>
          <a:xfrm>
            <a:off x="628650" y="5709892"/>
            <a:ext cx="2057400" cy="273844"/>
          </a:xfrm>
        </p:spPr>
        <p:txBody>
          <a:bodyPr/>
          <a:lstStyle>
            <a:lvl1pPr>
              <a:defRPr>
                <a:solidFill>
                  <a:schemeClr val="tx1"/>
                </a:solidFill>
              </a:defRPr>
            </a:lvl1pPr>
          </a:lstStyle>
          <a:p>
            <a:fld id="{5DCBE059-FAD7-45D8-8659-E6542D1E092D}" type="datetime1">
              <a:rPr lang="en-US" smtClean="0"/>
              <a:t>22/08/2022</a:t>
            </a:fld>
            <a:endParaRPr lang="en-US" dirty="0"/>
          </a:p>
        </p:txBody>
      </p:sp>
      <p:sp>
        <p:nvSpPr>
          <p:cNvPr id="4" name="Slide Number Placeholder 5">
            <a:extLst>
              <a:ext uri="{FF2B5EF4-FFF2-40B4-BE49-F238E27FC236}">
                <a16:creationId xmlns:a16="http://schemas.microsoft.com/office/drawing/2014/main" id="{C5BFEE7E-1160-4EB3-9549-81C1E8348FA6}"/>
              </a:ext>
            </a:extLst>
          </p:cNvPr>
          <p:cNvSpPr>
            <a:spLocks noGrp="1"/>
          </p:cNvSpPr>
          <p:nvPr>
            <p:ph type="sldNum" sz="quarter" idx="12"/>
          </p:nvPr>
        </p:nvSpPr>
        <p:spPr>
          <a:xfrm>
            <a:off x="6514545" y="5717775"/>
            <a:ext cx="2057400" cy="273844"/>
          </a:xfrm>
        </p:spPr>
        <p:txBody>
          <a:bodyPr/>
          <a:lstStyle>
            <a:lvl1pPr>
              <a:defRPr>
                <a:solidFill>
                  <a:schemeClr val="tx1"/>
                </a:solidFill>
              </a:defRPr>
            </a:lvl1pPr>
          </a:lstStyle>
          <a:p>
            <a:fld id="{CC0149FD-98BB-4821-915B-09C9BFE4B727}" type="slidenum">
              <a:rPr lang="en-US" smtClean="0"/>
              <a:pPr/>
              <a:t>15</a:t>
            </a:fld>
            <a:endParaRPr lang="en-US" dirty="0"/>
          </a:p>
        </p:txBody>
      </p:sp>
      <p:sp>
        <p:nvSpPr>
          <p:cNvPr id="9" name="Title 1">
            <a:extLst>
              <a:ext uri="{FF2B5EF4-FFF2-40B4-BE49-F238E27FC236}">
                <a16:creationId xmlns:a16="http://schemas.microsoft.com/office/drawing/2014/main" id="{7F579039-CEC8-487D-92F5-2AF0A49E5C21}"/>
              </a:ext>
            </a:extLst>
          </p:cNvPr>
          <p:cNvSpPr>
            <a:spLocks noGrp="1"/>
          </p:cNvSpPr>
          <p:nvPr>
            <p:ph type="title"/>
          </p:nvPr>
        </p:nvSpPr>
        <p:spPr>
          <a:xfrm>
            <a:off x="297573" y="1397255"/>
            <a:ext cx="8365578" cy="431575"/>
          </a:xfrm>
        </p:spPr>
        <p:txBody>
          <a:bodyPr>
            <a:noAutofit/>
          </a:bodyPr>
          <a:lstStyle/>
          <a:p>
            <a:r>
              <a:rPr lang="en-US" sz="3000"/>
              <a:t>Types of Control </a:t>
            </a:r>
          </a:p>
        </p:txBody>
      </p:sp>
      <p:sp>
        <p:nvSpPr>
          <p:cNvPr id="6" name="TextBox 5">
            <a:extLst>
              <a:ext uri="{FF2B5EF4-FFF2-40B4-BE49-F238E27FC236}">
                <a16:creationId xmlns:a16="http://schemas.microsoft.com/office/drawing/2014/main" id="{DC40B99B-89B9-4DBA-B286-85BE9A31140F}"/>
              </a:ext>
            </a:extLst>
          </p:cNvPr>
          <p:cNvSpPr txBox="1"/>
          <p:nvPr/>
        </p:nvSpPr>
        <p:spPr>
          <a:xfrm>
            <a:off x="-34983" y="2071782"/>
            <a:ext cx="9125280" cy="3457870"/>
          </a:xfrm>
          <a:prstGeom prst="rect">
            <a:avLst/>
          </a:prstGeom>
          <a:noFill/>
        </p:spPr>
        <p:txBody>
          <a:bodyPr wrap="square">
            <a:spAutoFit/>
          </a:bodyPr>
          <a:lstStyle/>
          <a:p>
            <a:pPr marL="257175" indent="-257175" algn="just">
              <a:spcBef>
                <a:spcPts val="900"/>
              </a:spcBef>
              <a:spcAft>
                <a:spcPts val="900"/>
              </a:spcAft>
              <a:buClr>
                <a:srgbClr val="973735"/>
              </a:buClr>
              <a:buSzPct val="50000"/>
              <a:buFont typeface="Wingdings" pitchFamily="2" charset="2"/>
              <a:buChar char="u"/>
              <a:tabLst>
                <a:tab pos="180975" algn="l"/>
              </a:tabLst>
              <a:defRPr/>
            </a:pPr>
            <a:r>
              <a:rPr lang="en-US" sz="1950" dirty="0">
                <a:solidFill>
                  <a:srgbClr val="111111"/>
                </a:solidFill>
                <a:latin typeface="+mj-lt"/>
              </a:rPr>
              <a:t>Base Control Class: The Control class is the base class for Windows Forms controls. It </a:t>
            </a:r>
            <a:r>
              <a:rPr lang="en-US" sz="1950" dirty="0">
                <a:solidFill>
                  <a:srgbClr val="FF0000"/>
                </a:solidFill>
                <a:latin typeface="+mj-lt"/>
              </a:rPr>
              <a:t>provides the infrastructure required for visual display </a:t>
            </a:r>
            <a:r>
              <a:rPr lang="en-US" sz="1950" dirty="0">
                <a:solidFill>
                  <a:srgbClr val="111111"/>
                </a:solidFill>
                <a:latin typeface="+mj-lt"/>
              </a:rPr>
              <a:t>in Windows Forms applications and provides the following capabilities:</a:t>
            </a:r>
          </a:p>
          <a:p>
            <a:pPr marL="385763" indent="-172641">
              <a:lnSpc>
                <a:spcPct val="110000"/>
              </a:lnSpc>
              <a:spcBef>
                <a:spcPts val="450"/>
              </a:spcBef>
              <a:spcAft>
                <a:spcPts val="450"/>
              </a:spcAft>
              <a:buClr>
                <a:srgbClr val="973735"/>
              </a:buClr>
              <a:buSzPct val="70000"/>
              <a:buFont typeface="Wingdings" panose="05000000000000000000" pitchFamily="2" charset="2"/>
              <a:buChar char="§"/>
              <a:tabLst>
                <a:tab pos="180975" algn="l"/>
              </a:tabLst>
              <a:defRPr/>
            </a:pPr>
            <a:r>
              <a:rPr lang="en-US" sz="1725" dirty="0"/>
              <a:t>Exposes a window handle. Manages message routing</a:t>
            </a:r>
          </a:p>
          <a:p>
            <a:pPr marL="385763" indent="-172641">
              <a:lnSpc>
                <a:spcPct val="110000"/>
              </a:lnSpc>
              <a:spcBef>
                <a:spcPts val="450"/>
              </a:spcBef>
              <a:spcAft>
                <a:spcPts val="450"/>
              </a:spcAft>
              <a:buClr>
                <a:srgbClr val="973735"/>
              </a:buClr>
              <a:buSzPct val="70000"/>
              <a:buFont typeface="Wingdings" panose="05000000000000000000" pitchFamily="2" charset="2"/>
              <a:buChar char="§"/>
              <a:tabLst>
                <a:tab pos="180975" algn="l"/>
              </a:tabLst>
              <a:defRPr/>
            </a:pPr>
            <a:r>
              <a:rPr lang="en-US" sz="1725" dirty="0"/>
              <a:t>Provides mouse and keyboard events, and many other user interface events</a:t>
            </a:r>
          </a:p>
          <a:p>
            <a:pPr marL="385763" indent="-172641">
              <a:lnSpc>
                <a:spcPct val="110000"/>
              </a:lnSpc>
              <a:spcBef>
                <a:spcPts val="450"/>
              </a:spcBef>
              <a:spcAft>
                <a:spcPts val="450"/>
              </a:spcAft>
              <a:buClr>
                <a:srgbClr val="973735"/>
              </a:buClr>
              <a:buSzPct val="70000"/>
              <a:buFont typeface="Wingdings" panose="05000000000000000000" pitchFamily="2" charset="2"/>
              <a:buChar char="§"/>
              <a:tabLst>
                <a:tab pos="180975" algn="l"/>
              </a:tabLst>
              <a:defRPr/>
            </a:pPr>
            <a:r>
              <a:rPr lang="en-US" sz="1725" dirty="0"/>
              <a:t>Provides advanced layout features</a:t>
            </a:r>
          </a:p>
          <a:p>
            <a:pPr marL="257175" indent="-257175" algn="just">
              <a:lnSpc>
                <a:spcPct val="110000"/>
              </a:lnSpc>
              <a:spcBef>
                <a:spcPts val="900"/>
              </a:spcBef>
              <a:spcAft>
                <a:spcPts val="900"/>
              </a:spcAft>
              <a:buClr>
                <a:srgbClr val="973735"/>
              </a:buClr>
              <a:buSzPct val="50000"/>
              <a:buFont typeface="Wingdings" pitchFamily="2" charset="2"/>
              <a:buChar char="u"/>
              <a:tabLst>
                <a:tab pos="180975" algn="l"/>
              </a:tabLst>
              <a:defRPr/>
            </a:pPr>
            <a:r>
              <a:rPr lang="en-US" sz="1950" dirty="0">
                <a:solidFill>
                  <a:srgbClr val="111111"/>
                </a:solidFill>
                <a:latin typeface="+mj-lt"/>
              </a:rPr>
              <a:t>Composite Controls: A composite control is a collection of Windows Forms controls encapsulated in a common container. This kind of control is sometimes called a user control</a:t>
            </a:r>
          </a:p>
        </p:txBody>
      </p:sp>
    </p:spTree>
    <p:extLst>
      <p:ext uri="{BB962C8B-B14F-4D97-AF65-F5344CB8AC3E}">
        <p14:creationId xmlns:p14="http://schemas.microsoft.com/office/powerpoint/2010/main" val="27024501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3">
            <a:extLst>
              <a:ext uri="{FF2B5EF4-FFF2-40B4-BE49-F238E27FC236}">
                <a16:creationId xmlns:a16="http://schemas.microsoft.com/office/drawing/2014/main" id="{E13011A8-D88C-4012-B204-49668D8EBB2E}"/>
              </a:ext>
            </a:extLst>
          </p:cNvPr>
          <p:cNvSpPr>
            <a:spLocks noGrp="1"/>
          </p:cNvSpPr>
          <p:nvPr>
            <p:ph type="dt" sz="half" idx="10"/>
          </p:nvPr>
        </p:nvSpPr>
        <p:spPr>
          <a:xfrm>
            <a:off x="628650" y="5709892"/>
            <a:ext cx="2057400" cy="273844"/>
          </a:xfrm>
        </p:spPr>
        <p:txBody>
          <a:bodyPr/>
          <a:lstStyle>
            <a:lvl1pPr>
              <a:defRPr>
                <a:solidFill>
                  <a:schemeClr val="tx1"/>
                </a:solidFill>
              </a:defRPr>
            </a:lvl1pPr>
          </a:lstStyle>
          <a:p>
            <a:fld id="{5DCBE059-FAD7-45D8-8659-E6542D1E092D}" type="datetime1">
              <a:rPr lang="en-US" smtClean="0"/>
              <a:t>22/08/2022</a:t>
            </a:fld>
            <a:endParaRPr lang="en-US" dirty="0"/>
          </a:p>
        </p:txBody>
      </p:sp>
      <p:sp>
        <p:nvSpPr>
          <p:cNvPr id="4" name="Slide Number Placeholder 5">
            <a:extLst>
              <a:ext uri="{FF2B5EF4-FFF2-40B4-BE49-F238E27FC236}">
                <a16:creationId xmlns:a16="http://schemas.microsoft.com/office/drawing/2014/main" id="{C5BFEE7E-1160-4EB3-9549-81C1E8348FA6}"/>
              </a:ext>
            </a:extLst>
          </p:cNvPr>
          <p:cNvSpPr>
            <a:spLocks noGrp="1"/>
          </p:cNvSpPr>
          <p:nvPr>
            <p:ph type="sldNum" sz="quarter" idx="12"/>
          </p:nvPr>
        </p:nvSpPr>
        <p:spPr>
          <a:xfrm>
            <a:off x="6514545" y="5717775"/>
            <a:ext cx="2057400" cy="273844"/>
          </a:xfrm>
        </p:spPr>
        <p:txBody>
          <a:bodyPr/>
          <a:lstStyle>
            <a:lvl1pPr>
              <a:defRPr>
                <a:solidFill>
                  <a:schemeClr val="tx1"/>
                </a:solidFill>
              </a:defRPr>
            </a:lvl1pPr>
          </a:lstStyle>
          <a:p>
            <a:fld id="{CC0149FD-98BB-4821-915B-09C9BFE4B727}" type="slidenum">
              <a:rPr lang="en-US" smtClean="0"/>
              <a:pPr/>
              <a:t>16</a:t>
            </a:fld>
            <a:endParaRPr lang="en-US" dirty="0"/>
          </a:p>
        </p:txBody>
      </p:sp>
      <p:sp>
        <p:nvSpPr>
          <p:cNvPr id="9" name="Title 1">
            <a:extLst>
              <a:ext uri="{FF2B5EF4-FFF2-40B4-BE49-F238E27FC236}">
                <a16:creationId xmlns:a16="http://schemas.microsoft.com/office/drawing/2014/main" id="{7F579039-CEC8-487D-92F5-2AF0A49E5C21}"/>
              </a:ext>
            </a:extLst>
          </p:cNvPr>
          <p:cNvSpPr>
            <a:spLocks noGrp="1"/>
          </p:cNvSpPr>
          <p:nvPr>
            <p:ph type="title"/>
          </p:nvPr>
        </p:nvSpPr>
        <p:spPr>
          <a:xfrm>
            <a:off x="297573" y="1397255"/>
            <a:ext cx="8365578" cy="431575"/>
          </a:xfrm>
        </p:spPr>
        <p:txBody>
          <a:bodyPr>
            <a:noAutofit/>
          </a:bodyPr>
          <a:lstStyle/>
          <a:p>
            <a:r>
              <a:rPr lang="en-US" sz="3000"/>
              <a:t>Types of Control </a:t>
            </a:r>
          </a:p>
        </p:txBody>
      </p:sp>
      <p:sp>
        <p:nvSpPr>
          <p:cNvPr id="6" name="TextBox 5">
            <a:extLst>
              <a:ext uri="{FF2B5EF4-FFF2-40B4-BE49-F238E27FC236}">
                <a16:creationId xmlns:a16="http://schemas.microsoft.com/office/drawing/2014/main" id="{DC40B99B-89B9-4DBA-B286-85BE9A31140F}"/>
              </a:ext>
            </a:extLst>
          </p:cNvPr>
          <p:cNvSpPr txBox="1"/>
          <p:nvPr/>
        </p:nvSpPr>
        <p:spPr>
          <a:xfrm>
            <a:off x="-60108" y="1908273"/>
            <a:ext cx="9144000" cy="3324885"/>
          </a:xfrm>
          <a:prstGeom prst="rect">
            <a:avLst/>
          </a:prstGeom>
          <a:noFill/>
        </p:spPr>
        <p:txBody>
          <a:bodyPr wrap="square">
            <a:spAutoFit/>
          </a:bodyPr>
          <a:lstStyle/>
          <a:p>
            <a:pPr marL="257175" indent="-257175" algn="just">
              <a:lnSpc>
                <a:spcPct val="150000"/>
              </a:lnSpc>
              <a:spcBef>
                <a:spcPts val="450"/>
              </a:spcBef>
              <a:spcAft>
                <a:spcPts val="450"/>
              </a:spcAft>
              <a:buClr>
                <a:srgbClr val="973735"/>
              </a:buClr>
              <a:buSzPct val="50000"/>
              <a:buFont typeface="Wingdings" pitchFamily="2" charset="2"/>
              <a:buChar char="u"/>
              <a:tabLst>
                <a:tab pos="180975" algn="l"/>
              </a:tabLst>
              <a:defRPr/>
            </a:pPr>
            <a:r>
              <a:rPr lang="en-US" sz="1950" dirty="0">
                <a:solidFill>
                  <a:srgbClr val="111111"/>
                </a:solidFill>
                <a:latin typeface="+mj-lt"/>
              </a:rPr>
              <a:t>Extended Controls: It is a control that is created by </a:t>
            </a:r>
            <a:r>
              <a:rPr lang="en-US" sz="1950" dirty="0">
                <a:solidFill>
                  <a:srgbClr val="FF0000"/>
                </a:solidFill>
                <a:latin typeface="+mj-lt"/>
              </a:rPr>
              <a:t>inheriting from any existing Windows Forms control.</a:t>
            </a:r>
            <a:r>
              <a:rPr lang="en-US" sz="1950" dirty="0">
                <a:solidFill>
                  <a:srgbClr val="111111"/>
                </a:solidFill>
                <a:latin typeface="+mj-lt"/>
              </a:rPr>
              <a:t> With this approach, we can keep all of the inherent functionality of a Windows Forms control, and then extend that functionality by adding custom properties, methods, or other features </a:t>
            </a:r>
          </a:p>
          <a:p>
            <a:pPr marL="257175" indent="-257175" algn="just">
              <a:lnSpc>
                <a:spcPct val="150000"/>
              </a:lnSpc>
              <a:spcBef>
                <a:spcPts val="450"/>
              </a:spcBef>
              <a:spcAft>
                <a:spcPts val="450"/>
              </a:spcAft>
              <a:buClr>
                <a:srgbClr val="973735"/>
              </a:buClr>
              <a:buSzPct val="50000"/>
              <a:buFont typeface="Wingdings" pitchFamily="2" charset="2"/>
              <a:buChar char="u"/>
              <a:tabLst>
                <a:tab pos="180975" algn="l"/>
              </a:tabLst>
              <a:defRPr/>
            </a:pPr>
            <a:r>
              <a:rPr lang="en-US" sz="1950" dirty="0">
                <a:solidFill>
                  <a:srgbClr val="111111"/>
                </a:solidFill>
                <a:latin typeface="+mj-lt"/>
              </a:rPr>
              <a:t>Custom Controls: It is a control that is created by inheriting from Control class. The Control class provides all of the basic functionality required by controls, including mouse and keyboard handling events, but no control-specific functionality or graphical interface</a:t>
            </a:r>
          </a:p>
        </p:txBody>
      </p:sp>
    </p:spTree>
    <p:extLst>
      <p:ext uri="{BB962C8B-B14F-4D97-AF65-F5344CB8AC3E}">
        <p14:creationId xmlns:p14="http://schemas.microsoft.com/office/powerpoint/2010/main" val="17524332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3">
            <a:extLst>
              <a:ext uri="{FF2B5EF4-FFF2-40B4-BE49-F238E27FC236}">
                <a16:creationId xmlns:a16="http://schemas.microsoft.com/office/drawing/2014/main" id="{E13011A8-D88C-4012-B204-49668D8EBB2E}"/>
              </a:ext>
            </a:extLst>
          </p:cNvPr>
          <p:cNvSpPr>
            <a:spLocks noGrp="1"/>
          </p:cNvSpPr>
          <p:nvPr>
            <p:ph type="dt" sz="half" idx="10"/>
          </p:nvPr>
        </p:nvSpPr>
        <p:spPr>
          <a:xfrm>
            <a:off x="628650" y="5709892"/>
            <a:ext cx="2057400" cy="273844"/>
          </a:xfrm>
        </p:spPr>
        <p:txBody>
          <a:bodyPr/>
          <a:lstStyle>
            <a:lvl1pPr>
              <a:defRPr>
                <a:solidFill>
                  <a:schemeClr val="tx1"/>
                </a:solidFill>
              </a:defRPr>
            </a:lvl1pPr>
          </a:lstStyle>
          <a:p>
            <a:fld id="{5DCBE059-FAD7-45D8-8659-E6542D1E092D}" type="datetime1">
              <a:rPr lang="en-US" smtClean="0"/>
              <a:t>22/08/2022</a:t>
            </a:fld>
            <a:endParaRPr lang="en-US" dirty="0"/>
          </a:p>
        </p:txBody>
      </p:sp>
      <p:sp>
        <p:nvSpPr>
          <p:cNvPr id="4" name="Slide Number Placeholder 5">
            <a:extLst>
              <a:ext uri="{FF2B5EF4-FFF2-40B4-BE49-F238E27FC236}">
                <a16:creationId xmlns:a16="http://schemas.microsoft.com/office/drawing/2014/main" id="{C5BFEE7E-1160-4EB3-9549-81C1E8348FA6}"/>
              </a:ext>
            </a:extLst>
          </p:cNvPr>
          <p:cNvSpPr>
            <a:spLocks noGrp="1"/>
          </p:cNvSpPr>
          <p:nvPr>
            <p:ph type="sldNum" sz="quarter" idx="12"/>
          </p:nvPr>
        </p:nvSpPr>
        <p:spPr>
          <a:xfrm>
            <a:off x="6514545" y="5717775"/>
            <a:ext cx="2057400" cy="273844"/>
          </a:xfrm>
        </p:spPr>
        <p:txBody>
          <a:bodyPr/>
          <a:lstStyle>
            <a:lvl1pPr>
              <a:defRPr>
                <a:solidFill>
                  <a:schemeClr val="tx1"/>
                </a:solidFill>
              </a:defRPr>
            </a:lvl1pPr>
          </a:lstStyle>
          <a:p>
            <a:fld id="{CC0149FD-98BB-4821-915B-09C9BFE4B727}" type="slidenum">
              <a:rPr lang="en-US" smtClean="0"/>
              <a:pPr/>
              <a:t>17</a:t>
            </a:fld>
            <a:endParaRPr lang="en-US" dirty="0"/>
          </a:p>
        </p:txBody>
      </p:sp>
      <p:sp>
        <p:nvSpPr>
          <p:cNvPr id="9" name="Title 1">
            <a:extLst>
              <a:ext uri="{FF2B5EF4-FFF2-40B4-BE49-F238E27FC236}">
                <a16:creationId xmlns:a16="http://schemas.microsoft.com/office/drawing/2014/main" id="{7F579039-CEC8-487D-92F5-2AF0A49E5C21}"/>
              </a:ext>
            </a:extLst>
          </p:cNvPr>
          <p:cNvSpPr>
            <a:spLocks noGrp="1"/>
          </p:cNvSpPr>
          <p:nvPr>
            <p:ph type="title"/>
          </p:nvPr>
        </p:nvSpPr>
        <p:spPr>
          <a:xfrm>
            <a:off x="276885" y="1397060"/>
            <a:ext cx="5825642" cy="431575"/>
          </a:xfrm>
        </p:spPr>
        <p:txBody>
          <a:bodyPr>
            <a:noAutofit/>
          </a:bodyPr>
          <a:lstStyle/>
          <a:p>
            <a:r>
              <a:rPr lang="en-US" sz="3000"/>
              <a:t>Control Class</a:t>
            </a:r>
          </a:p>
        </p:txBody>
      </p:sp>
      <p:sp>
        <p:nvSpPr>
          <p:cNvPr id="7" name="Content Placeholder 2">
            <a:extLst>
              <a:ext uri="{FF2B5EF4-FFF2-40B4-BE49-F238E27FC236}">
                <a16:creationId xmlns:a16="http://schemas.microsoft.com/office/drawing/2014/main" id="{E95A2684-1DC9-479E-9BE0-B3F5360DF034}"/>
              </a:ext>
            </a:extLst>
          </p:cNvPr>
          <p:cNvSpPr>
            <a:spLocks noGrp="1"/>
          </p:cNvSpPr>
          <p:nvPr>
            <p:ph idx="1"/>
          </p:nvPr>
        </p:nvSpPr>
        <p:spPr>
          <a:xfrm>
            <a:off x="1693827" y="2849170"/>
            <a:ext cx="1543315" cy="2098388"/>
          </a:xfrm>
        </p:spPr>
        <p:txBody>
          <a:bodyPr>
            <a:normAutofit lnSpcReduction="10000"/>
          </a:bodyPr>
          <a:lstStyle/>
          <a:p>
            <a:pPr eaLnBrk="1" hangingPunct="1"/>
            <a:r>
              <a:rPr lang="en-US" sz="1500">
                <a:latin typeface="+mj-lt"/>
              </a:rPr>
              <a:t>CanFocus</a:t>
            </a:r>
          </a:p>
          <a:p>
            <a:pPr eaLnBrk="1" hangingPunct="1"/>
            <a:r>
              <a:rPr lang="en-US" sz="1500">
                <a:latin typeface="+mj-lt"/>
              </a:rPr>
              <a:t>Controls</a:t>
            </a:r>
          </a:p>
          <a:p>
            <a:pPr eaLnBrk="1" hangingPunct="1"/>
            <a:r>
              <a:rPr lang="en-US" sz="1500">
                <a:latin typeface="+mj-lt"/>
              </a:rPr>
              <a:t>Enable</a:t>
            </a:r>
          </a:p>
          <a:p>
            <a:pPr eaLnBrk="1" hangingPunct="1"/>
            <a:r>
              <a:rPr lang="en-US" sz="1500">
                <a:latin typeface="+mj-lt"/>
              </a:rPr>
              <a:t>Name</a:t>
            </a:r>
          </a:p>
          <a:p>
            <a:pPr eaLnBrk="1" hangingPunct="1"/>
            <a:r>
              <a:rPr lang="en-US" sz="1500">
                <a:latin typeface="+mj-lt"/>
              </a:rPr>
              <a:t>Parent</a:t>
            </a:r>
          </a:p>
          <a:p>
            <a:pPr eaLnBrk="1" hangingPunct="1"/>
            <a:r>
              <a:rPr lang="en-US" sz="1500">
                <a:latin typeface="+mj-lt"/>
              </a:rPr>
              <a:t>TabIndex</a:t>
            </a:r>
          </a:p>
          <a:p>
            <a:pPr eaLnBrk="1" hangingPunct="1"/>
            <a:r>
              <a:rPr lang="en-US" sz="1500">
                <a:latin typeface="+mj-lt"/>
              </a:rPr>
              <a:t>Visible</a:t>
            </a:r>
          </a:p>
        </p:txBody>
      </p:sp>
      <p:sp>
        <p:nvSpPr>
          <p:cNvPr id="8" name="Rectangle 7">
            <a:extLst>
              <a:ext uri="{FF2B5EF4-FFF2-40B4-BE49-F238E27FC236}">
                <a16:creationId xmlns:a16="http://schemas.microsoft.com/office/drawing/2014/main" id="{938F44F0-561B-4DFA-8D5B-37AD89EF36A4}"/>
              </a:ext>
            </a:extLst>
          </p:cNvPr>
          <p:cNvSpPr/>
          <p:nvPr/>
        </p:nvSpPr>
        <p:spPr>
          <a:xfrm>
            <a:off x="1750977" y="2470549"/>
            <a:ext cx="1478378" cy="274320"/>
          </a:xfrm>
          <a:prstGeom prst="rect">
            <a:avLst/>
          </a:prstGeom>
          <a:solidFill>
            <a:srgbClr val="92D050"/>
          </a:solidFill>
          <a:ln>
            <a:solidFill>
              <a:srgbClr val="FF0000"/>
            </a:solidFill>
          </a:ln>
        </p:spPr>
        <p:style>
          <a:lnRef idx="1">
            <a:schemeClr val="accent3"/>
          </a:lnRef>
          <a:fillRef idx="3">
            <a:schemeClr val="accent3"/>
          </a:fillRef>
          <a:effectRef idx="2">
            <a:schemeClr val="accent3"/>
          </a:effectRef>
          <a:fontRef idx="minor">
            <a:schemeClr val="lt1"/>
          </a:fontRef>
        </p:style>
        <p:txBody>
          <a:bodyPr anchor="ctr"/>
          <a:lstStyle/>
          <a:p>
            <a:pPr algn="ctr">
              <a:defRPr/>
            </a:pPr>
            <a:r>
              <a:rPr lang="en-US" sz="1500">
                <a:solidFill>
                  <a:schemeClr val="bg1"/>
                </a:solidFill>
                <a:latin typeface="+mj-lt"/>
              </a:rPr>
              <a:t>Properties</a:t>
            </a:r>
            <a:endParaRPr lang="vi-VN" sz="1500">
              <a:solidFill>
                <a:schemeClr val="bg1"/>
              </a:solidFill>
              <a:latin typeface="+mj-lt"/>
            </a:endParaRPr>
          </a:p>
        </p:txBody>
      </p:sp>
      <p:sp>
        <p:nvSpPr>
          <p:cNvPr id="10" name="Content Placeholder 2">
            <a:extLst>
              <a:ext uri="{FF2B5EF4-FFF2-40B4-BE49-F238E27FC236}">
                <a16:creationId xmlns:a16="http://schemas.microsoft.com/office/drawing/2014/main" id="{3B6BBD7A-F542-45EE-A97E-C738C8736248}"/>
              </a:ext>
            </a:extLst>
          </p:cNvPr>
          <p:cNvSpPr txBox="1">
            <a:spLocks/>
          </p:cNvSpPr>
          <p:nvPr/>
        </p:nvSpPr>
        <p:spPr bwMode="auto">
          <a:xfrm>
            <a:off x="3488510" y="2849170"/>
            <a:ext cx="1821191" cy="1690173"/>
          </a:xfrm>
          <a:prstGeom prst="rect">
            <a:avLst/>
          </a:prstGeom>
          <a:noFill/>
          <a:ln w="9525">
            <a:noFill/>
            <a:miter lim="800000"/>
            <a:headEnd/>
            <a:tailEnd/>
          </a:ln>
        </p:spPr>
        <p:txBody>
          <a:bodyPr lIns="68566" tIns="34283" rIns="68566" bIns="34283"/>
          <a:lstStyle/>
          <a:p>
            <a:pPr marL="255985" indent="-255985" defTabSz="684610">
              <a:spcBef>
                <a:spcPct val="20000"/>
              </a:spcBef>
              <a:buFontTx/>
              <a:buChar char="•"/>
              <a:defRPr/>
            </a:pPr>
            <a:r>
              <a:rPr lang="en-US" sz="1500" kern="0">
                <a:latin typeface="+mj-lt"/>
                <a:cs typeface="Calibri" pitchFamily="34" charset="0"/>
              </a:rPr>
              <a:t>Focus</a:t>
            </a:r>
          </a:p>
          <a:p>
            <a:pPr marL="255985" indent="-255985" defTabSz="684610">
              <a:spcBef>
                <a:spcPct val="20000"/>
              </a:spcBef>
              <a:buFontTx/>
              <a:buChar char="•"/>
              <a:defRPr/>
            </a:pPr>
            <a:r>
              <a:rPr lang="en-US" sz="1500" kern="0">
                <a:latin typeface="+mj-lt"/>
                <a:cs typeface="Calibri" pitchFamily="34" charset="0"/>
              </a:rPr>
              <a:t>GetNextControl</a:t>
            </a:r>
          </a:p>
          <a:p>
            <a:pPr marL="255985" indent="-255985" defTabSz="684610">
              <a:spcBef>
                <a:spcPct val="20000"/>
              </a:spcBef>
              <a:buFontTx/>
              <a:buChar char="•"/>
              <a:defRPr/>
            </a:pPr>
            <a:r>
              <a:rPr lang="en-US" sz="1500" kern="0">
                <a:latin typeface="+mj-lt"/>
                <a:cs typeface="Calibri" pitchFamily="34" charset="0"/>
              </a:rPr>
              <a:t>Hide</a:t>
            </a:r>
          </a:p>
          <a:p>
            <a:pPr marL="255985" indent="-255985" defTabSz="684610">
              <a:spcBef>
                <a:spcPct val="20000"/>
              </a:spcBef>
              <a:buFontTx/>
              <a:buChar char="•"/>
              <a:defRPr/>
            </a:pPr>
            <a:r>
              <a:rPr lang="en-US" sz="1500" kern="0">
                <a:latin typeface="+mj-lt"/>
                <a:cs typeface="Calibri" pitchFamily="34" charset="0"/>
              </a:rPr>
              <a:t>IsMNemonic</a:t>
            </a:r>
          </a:p>
          <a:p>
            <a:pPr marL="255985" indent="-255985" defTabSz="684610">
              <a:spcBef>
                <a:spcPct val="20000"/>
              </a:spcBef>
              <a:buFontTx/>
              <a:buChar char="•"/>
              <a:defRPr/>
            </a:pPr>
            <a:r>
              <a:rPr lang="en-US" sz="1500" kern="0">
                <a:latin typeface="+mj-lt"/>
                <a:cs typeface="Calibri" pitchFamily="34" charset="0"/>
              </a:rPr>
              <a:t>Select</a:t>
            </a:r>
          </a:p>
          <a:p>
            <a:pPr marL="255985" indent="-255985" defTabSz="684610">
              <a:spcBef>
                <a:spcPct val="20000"/>
              </a:spcBef>
              <a:buFontTx/>
              <a:buChar char="•"/>
              <a:defRPr/>
            </a:pPr>
            <a:r>
              <a:rPr lang="en-US" sz="1500" kern="0">
                <a:latin typeface="+mj-lt"/>
                <a:cs typeface="Calibri" pitchFamily="34" charset="0"/>
              </a:rPr>
              <a:t>Show</a:t>
            </a:r>
          </a:p>
        </p:txBody>
      </p:sp>
      <p:sp>
        <p:nvSpPr>
          <p:cNvPr id="11" name="Rectangle 10">
            <a:extLst>
              <a:ext uri="{FF2B5EF4-FFF2-40B4-BE49-F238E27FC236}">
                <a16:creationId xmlns:a16="http://schemas.microsoft.com/office/drawing/2014/main" id="{EF03AF02-54D5-4EAA-BAE4-D2435E522DBD}"/>
              </a:ext>
            </a:extLst>
          </p:cNvPr>
          <p:cNvSpPr/>
          <p:nvPr/>
        </p:nvSpPr>
        <p:spPr>
          <a:xfrm>
            <a:off x="3602812" y="2470549"/>
            <a:ext cx="1478378" cy="274320"/>
          </a:xfrm>
          <a:prstGeom prst="rect">
            <a:avLst/>
          </a:prstGeom>
          <a:solidFill>
            <a:srgbClr val="92D050"/>
          </a:solidFill>
          <a:ln>
            <a:solidFill>
              <a:srgbClr val="FF0000"/>
            </a:solidFill>
          </a:ln>
        </p:spPr>
        <p:style>
          <a:lnRef idx="1">
            <a:schemeClr val="accent3"/>
          </a:lnRef>
          <a:fillRef idx="3">
            <a:schemeClr val="accent3"/>
          </a:fillRef>
          <a:effectRef idx="2">
            <a:schemeClr val="accent3"/>
          </a:effectRef>
          <a:fontRef idx="minor">
            <a:schemeClr val="lt1"/>
          </a:fontRef>
        </p:style>
        <p:txBody>
          <a:bodyPr anchor="ctr"/>
          <a:lstStyle/>
          <a:p>
            <a:pPr algn="ctr">
              <a:defRPr/>
            </a:pPr>
            <a:r>
              <a:rPr lang="en-US" sz="1500">
                <a:solidFill>
                  <a:schemeClr val="bg1"/>
                </a:solidFill>
                <a:latin typeface="+mj-lt"/>
              </a:rPr>
              <a:t>Method</a:t>
            </a:r>
            <a:endParaRPr lang="vi-VN" sz="1500">
              <a:solidFill>
                <a:schemeClr val="bg1"/>
              </a:solidFill>
              <a:latin typeface="+mj-lt"/>
            </a:endParaRPr>
          </a:p>
        </p:txBody>
      </p:sp>
      <p:sp>
        <p:nvSpPr>
          <p:cNvPr id="12" name="Content Placeholder 2">
            <a:extLst>
              <a:ext uri="{FF2B5EF4-FFF2-40B4-BE49-F238E27FC236}">
                <a16:creationId xmlns:a16="http://schemas.microsoft.com/office/drawing/2014/main" id="{A0ACAD2F-9F3B-4CD1-8694-D374228A535A}"/>
              </a:ext>
            </a:extLst>
          </p:cNvPr>
          <p:cNvSpPr txBox="1">
            <a:spLocks/>
          </p:cNvSpPr>
          <p:nvPr/>
        </p:nvSpPr>
        <p:spPr bwMode="auto">
          <a:xfrm>
            <a:off x="5404765" y="2792020"/>
            <a:ext cx="1821191" cy="2767859"/>
          </a:xfrm>
          <a:prstGeom prst="rect">
            <a:avLst/>
          </a:prstGeom>
          <a:noFill/>
          <a:ln w="9525">
            <a:noFill/>
            <a:miter lim="800000"/>
            <a:headEnd/>
            <a:tailEnd/>
          </a:ln>
        </p:spPr>
        <p:txBody>
          <a:bodyPr lIns="68566" tIns="34283" rIns="68566" bIns="34283"/>
          <a:lstStyle/>
          <a:p>
            <a:pPr marL="255985" indent="-255985" defTabSz="684610">
              <a:spcBef>
                <a:spcPct val="20000"/>
              </a:spcBef>
              <a:buFontTx/>
              <a:buChar char="•"/>
              <a:defRPr/>
            </a:pPr>
            <a:r>
              <a:rPr lang="en-US" sz="1500" kern="0">
                <a:latin typeface="+mj-lt"/>
                <a:cs typeface="Calibri" pitchFamily="34" charset="0"/>
              </a:rPr>
              <a:t>Click</a:t>
            </a:r>
          </a:p>
          <a:p>
            <a:pPr marL="255985" indent="-255985" defTabSz="684610">
              <a:spcBef>
                <a:spcPct val="20000"/>
              </a:spcBef>
              <a:buFontTx/>
              <a:buChar char="•"/>
              <a:defRPr/>
            </a:pPr>
            <a:r>
              <a:rPr lang="en-US" sz="1500" kern="0">
                <a:latin typeface="+mj-lt"/>
                <a:cs typeface="Calibri" pitchFamily="34" charset="0"/>
              </a:rPr>
              <a:t>ControlAdd</a:t>
            </a:r>
          </a:p>
          <a:p>
            <a:pPr marL="255985" indent="-255985" defTabSz="684610">
              <a:spcBef>
                <a:spcPct val="20000"/>
              </a:spcBef>
              <a:buFontTx/>
              <a:buChar char="•"/>
              <a:defRPr/>
            </a:pPr>
            <a:r>
              <a:rPr lang="en-US" sz="1500" kern="0">
                <a:latin typeface="+mj-lt"/>
                <a:cs typeface="Calibri" pitchFamily="34" charset="0"/>
              </a:rPr>
              <a:t>DoubleClick</a:t>
            </a:r>
          </a:p>
          <a:p>
            <a:pPr marL="255985" indent="-255985" defTabSz="684610">
              <a:spcBef>
                <a:spcPct val="20000"/>
              </a:spcBef>
              <a:buFontTx/>
              <a:buChar char="•"/>
              <a:defRPr/>
            </a:pPr>
            <a:r>
              <a:rPr lang="en-US" sz="1500" kern="0">
                <a:latin typeface="+mj-lt"/>
                <a:cs typeface="Calibri" pitchFamily="34" charset="0"/>
              </a:rPr>
              <a:t>Validating</a:t>
            </a:r>
          </a:p>
          <a:p>
            <a:pPr marL="255985" indent="-255985" defTabSz="684610">
              <a:spcBef>
                <a:spcPct val="20000"/>
              </a:spcBef>
              <a:buFontTx/>
              <a:buChar char="•"/>
              <a:defRPr/>
            </a:pPr>
            <a:r>
              <a:rPr lang="en-US" sz="1500" kern="0">
                <a:latin typeface="+mj-lt"/>
                <a:cs typeface="Calibri" pitchFamily="34" charset="0"/>
              </a:rPr>
              <a:t>Validated</a:t>
            </a:r>
          </a:p>
          <a:p>
            <a:pPr marL="255985" indent="-255985" defTabSz="684610">
              <a:spcBef>
                <a:spcPct val="20000"/>
              </a:spcBef>
              <a:buFontTx/>
              <a:buChar char="•"/>
              <a:defRPr/>
            </a:pPr>
            <a:r>
              <a:rPr lang="en-US" sz="1500" kern="0">
                <a:latin typeface="+mj-lt"/>
                <a:cs typeface="Calibri" pitchFamily="34" charset="0"/>
              </a:rPr>
              <a:t>KeyPress</a:t>
            </a:r>
          </a:p>
          <a:p>
            <a:pPr marL="255985" indent="-255985" defTabSz="684610">
              <a:spcBef>
                <a:spcPct val="20000"/>
              </a:spcBef>
              <a:buFontTx/>
              <a:buChar char="•"/>
              <a:defRPr/>
            </a:pPr>
            <a:r>
              <a:rPr lang="en-US" sz="1500" kern="0">
                <a:latin typeface="+mj-lt"/>
                <a:cs typeface="Calibri" pitchFamily="34" charset="0"/>
              </a:rPr>
              <a:t>Leave</a:t>
            </a:r>
          </a:p>
          <a:p>
            <a:pPr marL="255985" indent="-255985" defTabSz="684610">
              <a:spcBef>
                <a:spcPct val="20000"/>
              </a:spcBef>
              <a:buFontTx/>
              <a:buChar char="•"/>
              <a:defRPr/>
            </a:pPr>
            <a:r>
              <a:rPr lang="en-US" sz="1500" kern="0">
                <a:latin typeface="+mj-lt"/>
                <a:cs typeface="Calibri" pitchFamily="34" charset="0"/>
              </a:rPr>
              <a:t>LostFocus</a:t>
            </a:r>
          </a:p>
          <a:p>
            <a:pPr marL="255985" indent="-255985" defTabSz="684610">
              <a:spcBef>
                <a:spcPct val="20000"/>
              </a:spcBef>
              <a:buFontTx/>
              <a:buChar char="•"/>
              <a:defRPr/>
            </a:pPr>
            <a:r>
              <a:rPr lang="en-US" sz="1500" kern="0">
                <a:latin typeface="+mj-lt"/>
                <a:cs typeface="Calibri" pitchFamily="34" charset="0"/>
              </a:rPr>
              <a:t>MouseClick</a:t>
            </a:r>
          </a:p>
          <a:p>
            <a:pPr marL="255985" indent="-255985" defTabSz="684610">
              <a:spcBef>
                <a:spcPct val="20000"/>
              </a:spcBef>
              <a:buFontTx/>
              <a:buChar char="•"/>
              <a:defRPr/>
            </a:pPr>
            <a:r>
              <a:rPr lang="en-US" sz="1500" kern="0">
                <a:latin typeface="+mj-lt"/>
                <a:cs typeface="Calibri" pitchFamily="34" charset="0"/>
              </a:rPr>
              <a:t>Move</a:t>
            </a:r>
          </a:p>
        </p:txBody>
      </p:sp>
      <p:sp>
        <p:nvSpPr>
          <p:cNvPr id="13" name="Rectangle 12">
            <a:extLst>
              <a:ext uri="{FF2B5EF4-FFF2-40B4-BE49-F238E27FC236}">
                <a16:creationId xmlns:a16="http://schemas.microsoft.com/office/drawing/2014/main" id="{5077609E-23FB-4087-87E0-0C8DA7EB4FEA}"/>
              </a:ext>
            </a:extLst>
          </p:cNvPr>
          <p:cNvSpPr/>
          <p:nvPr/>
        </p:nvSpPr>
        <p:spPr>
          <a:xfrm>
            <a:off x="5461915" y="2470549"/>
            <a:ext cx="1478378" cy="274320"/>
          </a:xfrm>
          <a:prstGeom prst="rect">
            <a:avLst/>
          </a:prstGeom>
          <a:solidFill>
            <a:srgbClr val="92D050"/>
          </a:solidFill>
          <a:ln>
            <a:solidFill>
              <a:srgbClr val="FF0000"/>
            </a:solidFill>
          </a:ln>
        </p:spPr>
        <p:style>
          <a:lnRef idx="1">
            <a:schemeClr val="accent3"/>
          </a:lnRef>
          <a:fillRef idx="3">
            <a:schemeClr val="accent3"/>
          </a:fillRef>
          <a:effectRef idx="2">
            <a:schemeClr val="accent3"/>
          </a:effectRef>
          <a:fontRef idx="minor">
            <a:schemeClr val="lt1"/>
          </a:fontRef>
        </p:style>
        <p:txBody>
          <a:bodyPr anchor="ctr"/>
          <a:lstStyle/>
          <a:p>
            <a:pPr algn="ctr">
              <a:defRPr/>
            </a:pPr>
            <a:r>
              <a:rPr lang="en-US" sz="1500">
                <a:solidFill>
                  <a:schemeClr val="bg1"/>
                </a:solidFill>
                <a:latin typeface="+mj-lt"/>
              </a:rPr>
              <a:t>Event</a:t>
            </a:r>
            <a:endParaRPr lang="vi-VN" sz="1500">
              <a:solidFill>
                <a:schemeClr val="bg1"/>
              </a:solidFill>
              <a:latin typeface="+mj-lt"/>
            </a:endParaRPr>
          </a:p>
        </p:txBody>
      </p:sp>
      <p:sp>
        <p:nvSpPr>
          <p:cNvPr id="15" name="TextBox 14">
            <a:extLst>
              <a:ext uri="{FF2B5EF4-FFF2-40B4-BE49-F238E27FC236}">
                <a16:creationId xmlns:a16="http://schemas.microsoft.com/office/drawing/2014/main" id="{E9CEBE77-20C9-419C-81E7-CBD080456B45}"/>
              </a:ext>
            </a:extLst>
          </p:cNvPr>
          <p:cNvSpPr txBox="1"/>
          <p:nvPr/>
        </p:nvSpPr>
        <p:spPr>
          <a:xfrm>
            <a:off x="-40819" y="1883384"/>
            <a:ext cx="7494812" cy="494366"/>
          </a:xfrm>
          <a:prstGeom prst="rect">
            <a:avLst/>
          </a:prstGeom>
          <a:noFill/>
        </p:spPr>
        <p:txBody>
          <a:bodyPr wrap="square">
            <a:spAutoFit/>
          </a:bodyPr>
          <a:lstStyle/>
          <a:p>
            <a:pPr marL="257175" indent="-257175" algn="just">
              <a:lnSpc>
                <a:spcPct val="150000"/>
              </a:lnSpc>
              <a:spcBef>
                <a:spcPts val="450"/>
              </a:spcBef>
              <a:spcAft>
                <a:spcPts val="450"/>
              </a:spcAft>
              <a:buClr>
                <a:srgbClr val="973735"/>
              </a:buClr>
              <a:buSzPct val="50000"/>
              <a:buFont typeface="Wingdings" pitchFamily="2" charset="2"/>
              <a:buChar char="u"/>
              <a:tabLst>
                <a:tab pos="180975" algn="l"/>
              </a:tabLst>
              <a:defRPr/>
            </a:pPr>
            <a:r>
              <a:rPr lang="en-US" sz="1950">
                <a:solidFill>
                  <a:srgbClr val="111111"/>
                </a:solidFill>
                <a:latin typeface="+mj-lt"/>
              </a:rPr>
              <a:t>Control class:  Base class of all controls available in WinForms</a:t>
            </a:r>
            <a:endParaRPr lang="vi-VN" sz="1950">
              <a:solidFill>
                <a:srgbClr val="111111"/>
              </a:solidFill>
              <a:latin typeface="+mj-lt"/>
            </a:endParaRPr>
          </a:p>
        </p:txBody>
      </p:sp>
    </p:spTree>
    <p:extLst>
      <p:ext uri="{BB962C8B-B14F-4D97-AF65-F5344CB8AC3E}">
        <p14:creationId xmlns:p14="http://schemas.microsoft.com/office/powerpoint/2010/main" val="34721436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3">
            <a:extLst>
              <a:ext uri="{FF2B5EF4-FFF2-40B4-BE49-F238E27FC236}">
                <a16:creationId xmlns:a16="http://schemas.microsoft.com/office/drawing/2014/main" id="{E13011A8-D88C-4012-B204-49668D8EBB2E}"/>
              </a:ext>
            </a:extLst>
          </p:cNvPr>
          <p:cNvSpPr>
            <a:spLocks noGrp="1"/>
          </p:cNvSpPr>
          <p:nvPr>
            <p:ph type="dt" sz="half" idx="10"/>
          </p:nvPr>
        </p:nvSpPr>
        <p:spPr>
          <a:xfrm>
            <a:off x="628650" y="5709892"/>
            <a:ext cx="2057400" cy="273844"/>
          </a:xfrm>
        </p:spPr>
        <p:txBody>
          <a:bodyPr/>
          <a:lstStyle>
            <a:lvl1pPr>
              <a:defRPr>
                <a:solidFill>
                  <a:schemeClr val="tx1"/>
                </a:solidFill>
              </a:defRPr>
            </a:lvl1pPr>
          </a:lstStyle>
          <a:p>
            <a:fld id="{5DCBE059-FAD7-45D8-8659-E6542D1E092D}" type="datetime1">
              <a:rPr lang="en-US" smtClean="0"/>
              <a:t>22/08/2022</a:t>
            </a:fld>
            <a:endParaRPr lang="en-US" dirty="0"/>
          </a:p>
        </p:txBody>
      </p:sp>
      <p:sp>
        <p:nvSpPr>
          <p:cNvPr id="4" name="Slide Number Placeholder 5">
            <a:extLst>
              <a:ext uri="{FF2B5EF4-FFF2-40B4-BE49-F238E27FC236}">
                <a16:creationId xmlns:a16="http://schemas.microsoft.com/office/drawing/2014/main" id="{C5BFEE7E-1160-4EB3-9549-81C1E8348FA6}"/>
              </a:ext>
            </a:extLst>
          </p:cNvPr>
          <p:cNvSpPr>
            <a:spLocks noGrp="1"/>
          </p:cNvSpPr>
          <p:nvPr>
            <p:ph type="sldNum" sz="quarter" idx="12"/>
          </p:nvPr>
        </p:nvSpPr>
        <p:spPr>
          <a:xfrm>
            <a:off x="6514545" y="5717775"/>
            <a:ext cx="2057400" cy="273844"/>
          </a:xfrm>
        </p:spPr>
        <p:txBody>
          <a:bodyPr/>
          <a:lstStyle>
            <a:lvl1pPr>
              <a:defRPr>
                <a:solidFill>
                  <a:schemeClr val="tx1"/>
                </a:solidFill>
              </a:defRPr>
            </a:lvl1pPr>
          </a:lstStyle>
          <a:p>
            <a:fld id="{CC0149FD-98BB-4821-915B-09C9BFE4B727}" type="slidenum">
              <a:rPr lang="en-US" smtClean="0"/>
              <a:pPr/>
              <a:t>18</a:t>
            </a:fld>
            <a:endParaRPr lang="en-US" dirty="0"/>
          </a:p>
        </p:txBody>
      </p:sp>
      <p:sp>
        <p:nvSpPr>
          <p:cNvPr id="9" name="Title 1">
            <a:extLst>
              <a:ext uri="{FF2B5EF4-FFF2-40B4-BE49-F238E27FC236}">
                <a16:creationId xmlns:a16="http://schemas.microsoft.com/office/drawing/2014/main" id="{7F579039-CEC8-487D-92F5-2AF0A49E5C21}"/>
              </a:ext>
            </a:extLst>
          </p:cNvPr>
          <p:cNvSpPr>
            <a:spLocks noGrp="1"/>
          </p:cNvSpPr>
          <p:nvPr>
            <p:ph type="title"/>
          </p:nvPr>
        </p:nvSpPr>
        <p:spPr>
          <a:xfrm>
            <a:off x="297573" y="1397255"/>
            <a:ext cx="8365578" cy="431575"/>
          </a:xfrm>
        </p:spPr>
        <p:txBody>
          <a:bodyPr>
            <a:noAutofit/>
          </a:bodyPr>
          <a:lstStyle/>
          <a:p>
            <a:r>
              <a:rPr lang="en-US" sz="3000"/>
              <a:t>Label</a:t>
            </a:r>
          </a:p>
        </p:txBody>
      </p:sp>
      <p:sp>
        <p:nvSpPr>
          <p:cNvPr id="6" name="TextBox 5">
            <a:extLst>
              <a:ext uri="{FF2B5EF4-FFF2-40B4-BE49-F238E27FC236}">
                <a16:creationId xmlns:a16="http://schemas.microsoft.com/office/drawing/2014/main" id="{DC40B99B-89B9-4DBA-B286-85BE9A31140F}"/>
              </a:ext>
            </a:extLst>
          </p:cNvPr>
          <p:cNvSpPr txBox="1"/>
          <p:nvPr/>
        </p:nvSpPr>
        <p:spPr>
          <a:xfrm>
            <a:off x="-34488" y="1901696"/>
            <a:ext cx="9076013" cy="1061829"/>
          </a:xfrm>
          <a:prstGeom prst="rect">
            <a:avLst/>
          </a:prstGeom>
          <a:noFill/>
        </p:spPr>
        <p:txBody>
          <a:bodyPr wrap="square">
            <a:spAutoFit/>
          </a:bodyPr>
          <a:lstStyle/>
          <a:p>
            <a:pPr marL="257175" indent="-257175" algn="just">
              <a:spcBef>
                <a:spcPts val="750"/>
              </a:spcBef>
              <a:buClr>
                <a:srgbClr val="973735"/>
              </a:buClr>
              <a:buSzPct val="50000"/>
              <a:buFont typeface="Wingdings" pitchFamily="2" charset="2"/>
              <a:buChar char="u"/>
              <a:tabLst>
                <a:tab pos="180975" algn="l"/>
              </a:tabLst>
              <a:defRPr/>
            </a:pPr>
            <a:r>
              <a:rPr lang="en-US" sz="2100">
                <a:solidFill>
                  <a:srgbClr val="111111"/>
                </a:solidFill>
                <a:latin typeface="+mj-lt"/>
              </a:rPr>
              <a:t>Label controls are used to display text that cannot be edited by the user. They're used to identify objects on a form and to provide a description of what a certain control represents or does</a:t>
            </a:r>
            <a:endParaRPr lang="en-US" sz="2100" dirty="0">
              <a:solidFill>
                <a:srgbClr val="111111"/>
              </a:solidFill>
              <a:latin typeface="+mj-lt"/>
            </a:endParaRPr>
          </a:p>
        </p:txBody>
      </p:sp>
      <p:pic>
        <p:nvPicPr>
          <p:cNvPr id="2" name="Picture 1">
            <a:extLst>
              <a:ext uri="{FF2B5EF4-FFF2-40B4-BE49-F238E27FC236}">
                <a16:creationId xmlns:a16="http://schemas.microsoft.com/office/drawing/2014/main" id="{7C71077A-4993-46F8-A390-4F0E62643641}"/>
              </a:ext>
            </a:extLst>
          </p:cNvPr>
          <p:cNvPicPr>
            <a:picLocks noChangeAspect="1"/>
          </p:cNvPicPr>
          <p:nvPr/>
        </p:nvPicPr>
        <p:blipFill>
          <a:blip r:embed="rId3"/>
          <a:stretch>
            <a:fillRect/>
          </a:stretch>
        </p:blipFill>
        <p:spPr>
          <a:xfrm>
            <a:off x="1526815" y="2989607"/>
            <a:ext cx="6252228" cy="2720285"/>
          </a:xfrm>
          <a:prstGeom prst="rect">
            <a:avLst/>
          </a:prstGeom>
        </p:spPr>
      </p:pic>
    </p:spTree>
    <p:extLst>
      <p:ext uri="{BB962C8B-B14F-4D97-AF65-F5344CB8AC3E}">
        <p14:creationId xmlns:p14="http://schemas.microsoft.com/office/powerpoint/2010/main" val="3173137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3">
            <a:extLst>
              <a:ext uri="{FF2B5EF4-FFF2-40B4-BE49-F238E27FC236}">
                <a16:creationId xmlns:a16="http://schemas.microsoft.com/office/drawing/2014/main" id="{E13011A8-D88C-4012-B204-49668D8EBB2E}"/>
              </a:ext>
            </a:extLst>
          </p:cNvPr>
          <p:cNvSpPr>
            <a:spLocks noGrp="1"/>
          </p:cNvSpPr>
          <p:nvPr>
            <p:ph type="dt" sz="half" idx="10"/>
          </p:nvPr>
        </p:nvSpPr>
        <p:spPr>
          <a:xfrm>
            <a:off x="628650" y="5709892"/>
            <a:ext cx="2057400" cy="273844"/>
          </a:xfrm>
        </p:spPr>
        <p:txBody>
          <a:bodyPr/>
          <a:lstStyle>
            <a:lvl1pPr>
              <a:defRPr>
                <a:solidFill>
                  <a:schemeClr val="tx1"/>
                </a:solidFill>
              </a:defRPr>
            </a:lvl1pPr>
          </a:lstStyle>
          <a:p>
            <a:fld id="{5DCBE059-FAD7-45D8-8659-E6542D1E092D}" type="datetime1">
              <a:rPr lang="en-US" smtClean="0"/>
              <a:t>22/08/2022</a:t>
            </a:fld>
            <a:endParaRPr lang="en-US" dirty="0"/>
          </a:p>
        </p:txBody>
      </p:sp>
      <p:sp>
        <p:nvSpPr>
          <p:cNvPr id="4" name="Slide Number Placeholder 5">
            <a:extLst>
              <a:ext uri="{FF2B5EF4-FFF2-40B4-BE49-F238E27FC236}">
                <a16:creationId xmlns:a16="http://schemas.microsoft.com/office/drawing/2014/main" id="{C5BFEE7E-1160-4EB3-9549-81C1E8348FA6}"/>
              </a:ext>
            </a:extLst>
          </p:cNvPr>
          <p:cNvSpPr>
            <a:spLocks noGrp="1"/>
          </p:cNvSpPr>
          <p:nvPr>
            <p:ph type="sldNum" sz="quarter" idx="12"/>
          </p:nvPr>
        </p:nvSpPr>
        <p:spPr>
          <a:xfrm>
            <a:off x="6514545" y="5717775"/>
            <a:ext cx="2057400" cy="273844"/>
          </a:xfrm>
        </p:spPr>
        <p:txBody>
          <a:bodyPr/>
          <a:lstStyle>
            <a:lvl1pPr>
              <a:defRPr>
                <a:solidFill>
                  <a:schemeClr val="tx1"/>
                </a:solidFill>
              </a:defRPr>
            </a:lvl1pPr>
          </a:lstStyle>
          <a:p>
            <a:fld id="{CC0149FD-98BB-4821-915B-09C9BFE4B727}" type="slidenum">
              <a:rPr lang="en-US" smtClean="0"/>
              <a:pPr/>
              <a:t>19</a:t>
            </a:fld>
            <a:endParaRPr lang="en-US" dirty="0"/>
          </a:p>
        </p:txBody>
      </p:sp>
      <p:sp>
        <p:nvSpPr>
          <p:cNvPr id="9" name="Title 1">
            <a:extLst>
              <a:ext uri="{FF2B5EF4-FFF2-40B4-BE49-F238E27FC236}">
                <a16:creationId xmlns:a16="http://schemas.microsoft.com/office/drawing/2014/main" id="{7F579039-CEC8-487D-92F5-2AF0A49E5C21}"/>
              </a:ext>
            </a:extLst>
          </p:cNvPr>
          <p:cNvSpPr>
            <a:spLocks noGrp="1"/>
          </p:cNvSpPr>
          <p:nvPr>
            <p:ph type="title"/>
          </p:nvPr>
        </p:nvSpPr>
        <p:spPr>
          <a:xfrm>
            <a:off x="297573" y="1397255"/>
            <a:ext cx="8365578" cy="431575"/>
          </a:xfrm>
        </p:spPr>
        <p:txBody>
          <a:bodyPr>
            <a:noAutofit/>
          </a:bodyPr>
          <a:lstStyle/>
          <a:p>
            <a:r>
              <a:rPr lang="en-US" sz="3000"/>
              <a:t>TextBox</a:t>
            </a:r>
          </a:p>
        </p:txBody>
      </p:sp>
      <p:sp>
        <p:nvSpPr>
          <p:cNvPr id="6" name="TextBox 5">
            <a:extLst>
              <a:ext uri="{FF2B5EF4-FFF2-40B4-BE49-F238E27FC236}">
                <a16:creationId xmlns:a16="http://schemas.microsoft.com/office/drawing/2014/main" id="{DC40B99B-89B9-4DBA-B286-85BE9A31140F}"/>
              </a:ext>
            </a:extLst>
          </p:cNvPr>
          <p:cNvSpPr txBox="1"/>
          <p:nvPr/>
        </p:nvSpPr>
        <p:spPr>
          <a:xfrm>
            <a:off x="0" y="2007179"/>
            <a:ext cx="8674976" cy="392415"/>
          </a:xfrm>
          <a:prstGeom prst="rect">
            <a:avLst/>
          </a:prstGeom>
          <a:noFill/>
        </p:spPr>
        <p:txBody>
          <a:bodyPr wrap="square">
            <a:spAutoFit/>
          </a:bodyPr>
          <a:lstStyle/>
          <a:p>
            <a:pPr marL="257175" indent="-257175" algn="just">
              <a:spcBef>
                <a:spcPts val="750"/>
              </a:spcBef>
              <a:buClr>
                <a:srgbClr val="973735"/>
              </a:buClr>
              <a:buSzPct val="50000"/>
              <a:buFont typeface="Wingdings" pitchFamily="2" charset="2"/>
              <a:buChar char="u"/>
              <a:tabLst>
                <a:tab pos="180975" algn="l"/>
              </a:tabLst>
              <a:defRPr/>
            </a:pPr>
            <a:r>
              <a:rPr lang="en-US" sz="1950" b="0">
                <a:solidFill>
                  <a:srgbClr val="171717"/>
                </a:solidFill>
                <a:latin typeface="+mj-lt"/>
              </a:rPr>
              <a:t>A TextBox control accepts user input on a Form</a:t>
            </a:r>
            <a:endParaRPr lang="en-US" sz="1950" dirty="0">
              <a:solidFill>
                <a:srgbClr val="111111"/>
              </a:solidFill>
              <a:latin typeface="+mj-lt"/>
            </a:endParaRPr>
          </a:p>
        </p:txBody>
      </p:sp>
      <p:pic>
        <p:nvPicPr>
          <p:cNvPr id="2" name="Picture 1">
            <a:extLst>
              <a:ext uri="{FF2B5EF4-FFF2-40B4-BE49-F238E27FC236}">
                <a16:creationId xmlns:a16="http://schemas.microsoft.com/office/drawing/2014/main" id="{8050EE5A-15C8-47C2-A259-49512C3A93FE}"/>
              </a:ext>
            </a:extLst>
          </p:cNvPr>
          <p:cNvPicPr>
            <a:picLocks noChangeAspect="1"/>
          </p:cNvPicPr>
          <p:nvPr/>
        </p:nvPicPr>
        <p:blipFill>
          <a:blip r:embed="rId3"/>
          <a:stretch>
            <a:fillRect/>
          </a:stretch>
        </p:blipFill>
        <p:spPr>
          <a:xfrm>
            <a:off x="1" y="2605879"/>
            <a:ext cx="5907536" cy="2697714"/>
          </a:xfrm>
          <a:prstGeom prst="rect">
            <a:avLst/>
          </a:prstGeom>
        </p:spPr>
      </p:pic>
      <p:pic>
        <p:nvPicPr>
          <p:cNvPr id="14" name="Picture 13">
            <a:extLst>
              <a:ext uri="{FF2B5EF4-FFF2-40B4-BE49-F238E27FC236}">
                <a16:creationId xmlns:a16="http://schemas.microsoft.com/office/drawing/2014/main" id="{64F0EFD1-A3AB-499E-A525-C194502CF750}"/>
              </a:ext>
            </a:extLst>
          </p:cNvPr>
          <p:cNvPicPr>
            <a:picLocks noChangeAspect="1"/>
          </p:cNvPicPr>
          <p:nvPr/>
        </p:nvPicPr>
        <p:blipFill>
          <a:blip r:embed="rId4"/>
          <a:stretch>
            <a:fillRect/>
          </a:stretch>
        </p:blipFill>
        <p:spPr>
          <a:xfrm>
            <a:off x="6427061" y="2661056"/>
            <a:ext cx="2669642" cy="2713287"/>
          </a:xfrm>
          <a:prstGeom prst="rect">
            <a:avLst/>
          </a:prstGeom>
        </p:spPr>
      </p:pic>
    </p:spTree>
    <p:extLst>
      <p:ext uri="{BB962C8B-B14F-4D97-AF65-F5344CB8AC3E}">
        <p14:creationId xmlns:p14="http://schemas.microsoft.com/office/powerpoint/2010/main" val="26069640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2538344"/>
            <a:ext cx="6901703" cy="1330770"/>
          </a:xfr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anchor="ctr">
            <a:normAutofit/>
          </a:bodyPr>
          <a:lstStyle/>
          <a:p>
            <a:r>
              <a:rPr lang="en-US" altLang="ko-KR" sz="3300" b="1">
                <a:latin typeface="Arial" panose="020B0604020202020204" pitchFamily="34" charset="0"/>
                <a:cs typeface="Arial" panose="020B0604020202020204" pitchFamily="34" charset="0"/>
              </a:rPr>
              <a:t> </a:t>
            </a:r>
            <a:r>
              <a:rPr lang="en-US" altLang="ko-KR" sz="3300" b="1">
                <a:solidFill>
                  <a:schemeClr val="accent2"/>
                </a:solidFill>
                <a:latin typeface="Arial" panose="020B0604020202020204" pitchFamily="34" charset="0"/>
                <a:cs typeface="Arial" panose="020B0604020202020204" pitchFamily="34" charset="0"/>
              </a:rPr>
              <a:t>Overview Windows Forms</a:t>
            </a:r>
            <a:endParaRPr lang="en-US" sz="3300" b="1" dirty="0">
              <a:solidFill>
                <a:schemeClr val="accent2"/>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433429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3">
            <a:extLst>
              <a:ext uri="{FF2B5EF4-FFF2-40B4-BE49-F238E27FC236}">
                <a16:creationId xmlns:a16="http://schemas.microsoft.com/office/drawing/2014/main" id="{E13011A8-D88C-4012-B204-49668D8EBB2E}"/>
              </a:ext>
            </a:extLst>
          </p:cNvPr>
          <p:cNvSpPr>
            <a:spLocks noGrp="1"/>
          </p:cNvSpPr>
          <p:nvPr>
            <p:ph type="dt" sz="half" idx="10"/>
          </p:nvPr>
        </p:nvSpPr>
        <p:spPr>
          <a:xfrm>
            <a:off x="628650" y="5709892"/>
            <a:ext cx="2057400" cy="273844"/>
          </a:xfrm>
        </p:spPr>
        <p:txBody>
          <a:bodyPr/>
          <a:lstStyle>
            <a:lvl1pPr>
              <a:defRPr>
                <a:solidFill>
                  <a:schemeClr val="tx1"/>
                </a:solidFill>
              </a:defRPr>
            </a:lvl1pPr>
          </a:lstStyle>
          <a:p>
            <a:fld id="{5DCBE059-FAD7-45D8-8659-E6542D1E092D}" type="datetime1">
              <a:rPr lang="en-US" smtClean="0"/>
              <a:t>22/08/2022</a:t>
            </a:fld>
            <a:endParaRPr lang="en-US" dirty="0"/>
          </a:p>
        </p:txBody>
      </p:sp>
      <p:sp>
        <p:nvSpPr>
          <p:cNvPr id="4" name="Slide Number Placeholder 5">
            <a:extLst>
              <a:ext uri="{FF2B5EF4-FFF2-40B4-BE49-F238E27FC236}">
                <a16:creationId xmlns:a16="http://schemas.microsoft.com/office/drawing/2014/main" id="{C5BFEE7E-1160-4EB3-9549-81C1E8348FA6}"/>
              </a:ext>
            </a:extLst>
          </p:cNvPr>
          <p:cNvSpPr>
            <a:spLocks noGrp="1"/>
          </p:cNvSpPr>
          <p:nvPr>
            <p:ph type="sldNum" sz="quarter" idx="12"/>
          </p:nvPr>
        </p:nvSpPr>
        <p:spPr>
          <a:xfrm>
            <a:off x="6514545" y="5717775"/>
            <a:ext cx="2057400" cy="273844"/>
          </a:xfrm>
        </p:spPr>
        <p:txBody>
          <a:bodyPr/>
          <a:lstStyle>
            <a:lvl1pPr>
              <a:defRPr>
                <a:solidFill>
                  <a:schemeClr val="tx1"/>
                </a:solidFill>
              </a:defRPr>
            </a:lvl1pPr>
          </a:lstStyle>
          <a:p>
            <a:fld id="{CC0149FD-98BB-4821-915B-09C9BFE4B727}" type="slidenum">
              <a:rPr lang="en-US" smtClean="0"/>
              <a:pPr/>
              <a:t>20</a:t>
            </a:fld>
            <a:endParaRPr lang="en-US" dirty="0"/>
          </a:p>
        </p:txBody>
      </p:sp>
      <p:sp>
        <p:nvSpPr>
          <p:cNvPr id="9" name="Title 1">
            <a:extLst>
              <a:ext uri="{FF2B5EF4-FFF2-40B4-BE49-F238E27FC236}">
                <a16:creationId xmlns:a16="http://schemas.microsoft.com/office/drawing/2014/main" id="{7F579039-CEC8-487D-92F5-2AF0A49E5C21}"/>
              </a:ext>
            </a:extLst>
          </p:cNvPr>
          <p:cNvSpPr>
            <a:spLocks noGrp="1"/>
          </p:cNvSpPr>
          <p:nvPr>
            <p:ph type="title"/>
          </p:nvPr>
        </p:nvSpPr>
        <p:spPr>
          <a:xfrm>
            <a:off x="297573" y="1397255"/>
            <a:ext cx="8365578" cy="431575"/>
          </a:xfrm>
        </p:spPr>
        <p:txBody>
          <a:bodyPr>
            <a:noAutofit/>
          </a:bodyPr>
          <a:lstStyle/>
          <a:p>
            <a:r>
              <a:rPr lang="en-US" sz="3000"/>
              <a:t>MaskedTextBox</a:t>
            </a:r>
          </a:p>
        </p:txBody>
      </p:sp>
      <p:sp>
        <p:nvSpPr>
          <p:cNvPr id="6" name="TextBox 5">
            <a:extLst>
              <a:ext uri="{FF2B5EF4-FFF2-40B4-BE49-F238E27FC236}">
                <a16:creationId xmlns:a16="http://schemas.microsoft.com/office/drawing/2014/main" id="{DC40B99B-89B9-4DBA-B286-85BE9A31140F}"/>
              </a:ext>
            </a:extLst>
          </p:cNvPr>
          <p:cNvSpPr txBox="1"/>
          <p:nvPr/>
        </p:nvSpPr>
        <p:spPr>
          <a:xfrm>
            <a:off x="-11825" y="1991412"/>
            <a:ext cx="9155825" cy="992579"/>
          </a:xfrm>
          <a:prstGeom prst="rect">
            <a:avLst/>
          </a:prstGeom>
          <a:noFill/>
        </p:spPr>
        <p:txBody>
          <a:bodyPr wrap="square">
            <a:spAutoFit/>
          </a:bodyPr>
          <a:lstStyle/>
          <a:p>
            <a:pPr marL="257175" indent="-257175" algn="just">
              <a:spcBef>
                <a:spcPts val="750"/>
              </a:spcBef>
              <a:buClr>
                <a:srgbClr val="973735"/>
              </a:buClr>
              <a:buSzPct val="50000"/>
              <a:buFont typeface="Wingdings" pitchFamily="2" charset="2"/>
              <a:buChar char="u"/>
              <a:tabLst>
                <a:tab pos="180975" algn="l"/>
              </a:tabLst>
              <a:defRPr/>
            </a:pPr>
            <a:r>
              <a:rPr lang="en-US" sz="1950">
                <a:solidFill>
                  <a:srgbClr val="111111"/>
                </a:solidFill>
                <a:latin typeface="+mj-lt"/>
              </a:rPr>
              <a:t>A MaskedTextBox control provides a validation mechanism for user input on a Form. When we want a TextBox to accept a date in mm/dd/yyyy format, we can set masking in the MaskedTextBox</a:t>
            </a:r>
            <a:endParaRPr lang="en-US" sz="1950" dirty="0">
              <a:solidFill>
                <a:srgbClr val="111111"/>
              </a:solidFill>
              <a:latin typeface="+mj-lt"/>
            </a:endParaRPr>
          </a:p>
        </p:txBody>
      </p:sp>
      <p:pic>
        <p:nvPicPr>
          <p:cNvPr id="15" name="Picture 14">
            <a:extLst>
              <a:ext uri="{FF2B5EF4-FFF2-40B4-BE49-F238E27FC236}">
                <a16:creationId xmlns:a16="http://schemas.microsoft.com/office/drawing/2014/main" id="{DFE2CF9B-6B37-41E7-9581-3D9FBFB26351}"/>
              </a:ext>
            </a:extLst>
          </p:cNvPr>
          <p:cNvPicPr>
            <a:picLocks noChangeAspect="1"/>
          </p:cNvPicPr>
          <p:nvPr/>
        </p:nvPicPr>
        <p:blipFill>
          <a:blip r:embed="rId3"/>
          <a:stretch>
            <a:fillRect/>
          </a:stretch>
        </p:blipFill>
        <p:spPr>
          <a:xfrm>
            <a:off x="-71367" y="3060432"/>
            <a:ext cx="5333676" cy="1837687"/>
          </a:xfrm>
          <a:prstGeom prst="rect">
            <a:avLst/>
          </a:prstGeom>
        </p:spPr>
      </p:pic>
      <p:pic>
        <p:nvPicPr>
          <p:cNvPr id="17" name="Picture 16">
            <a:extLst>
              <a:ext uri="{FF2B5EF4-FFF2-40B4-BE49-F238E27FC236}">
                <a16:creationId xmlns:a16="http://schemas.microsoft.com/office/drawing/2014/main" id="{F6699910-0454-46B1-8FAE-6219FACD88DF}"/>
              </a:ext>
            </a:extLst>
          </p:cNvPr>
          <p:cNvPicPr>
            <a:picLocks noChangeAspect="1"/>
          </p:cNvPicPr>
          <p:nvPr/>
        </p:nvPicPr>
        <p:blipFill>
          <a:blip r:embed="rId4"/>
          <a:stretch>
            <a:fillRect/>
          </a:stretch>
        </p:blipFill>
        <p:spPr>
          <a:xfrm>
            <a:off x="5285957" y="3107728"/>
            <a:ext cx="3826512" cy="2586866"/>
          </a:xfrm>
          <a:prstGeom prst="rect">
            <a:avLst/>
          </a:prstGeom>
        </p:spPr>
      </p:pic>
    </p:spTree>
    <p:extLst>
      <p:ext uri="{BB962C8B-B14F-4D97-AF65-F5344CB8AC3E}">
        <p14:creationId xmlns:p14="http://schemas.microsoft.com/office/powerpoint/2010/main" val="10257837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4F4393CC-5DC5-4DD9-BA36-3CE079D1F4A4}"/>
              </a:ext>
            </a:extLst>
          </p:cNvPr>
          <p:cNvSpPr>
            <a:spLocks noGrp="1"/>
          </p:cNvSpPr>
          <p:nvPr>
            <p:ph type="dt" sz="half" idx="10"/>
          </p:nvPr>
        </p:nvSpPr>
        <p:spPr/>
        <p:txBody>
          <a:bodyPr/>
          <a:lstStyle/>
          <a:p>
            <a:fld id="{5DCBE059-FAD7-45D8-8659-E6542D1E092D}" type="datetime1">
              <a:rPr lang="en-US" smtClean="0"/>
              <a:t>22/08/2022</a:t>
            </a:fld>
            <a:endParaRPr lang="en-US" dirty="0"/>
          </a:p>
        </p:txBody>
      </p:sp>
      <p:sp>
        <p:nvSpPr>
          <p:cNvPr id="5" name="Slide Number Placeholder 4">
            <a:extLst>
              <a:ext uri="{FF2B5EF4-FFF2-40B4-BE49-F238E27FC236}">
                <a16:creationId xmlns:a16="http://schemas.microsoft.com/office/drawing/2014/main" id="{B7EF46C3-103E-4999-B59E-1F0A53402483}"/>
              </a:ext>
            </a:extLst>
          </p:cNvPr>
          <p:cNvSpPr>
            <a:spLocks noGrp="1"/>
          </p:cNvSpPr>
          <p:nvPr>
            <p:ph type="sldNum" sz="quarter" idx="12"/>
          </p:nvPr>
        </p:nvSpPr>
        <p:spPr/>
        <p:txBody>
          <a:bodyPr/>
          <a:lstStyle/>
          <a:p>
            <a:fld id="{CC0149FD-98BB-4821-915B-09C9BFE4B727}" type="slidenum">
              <a:rPr lang="en-US" smtClean="0"/>
              <a:pPr/>
              <a:t>21</a:t>
            </a:fld>
            <a:endParaRPr lang="en-US" dirty="0"/>
          </a:p>
        </p:txBody>
      </p:sp>
      <p:graphicFrame>
        <p:nvGraphicFramePr>
          <p:cNvPr id="6" name="Content Placeholder 4">
            <a:extLst>
              <a:ext uri="{FF2B5EF4-FFF2-40B4-BE49-F238E27FC236}">
                <a16:creationId xmlns:a16="http://schemas.microsoft.com/office/drawing/2014/main" id="{ADD45742-1D63-436C-ADCF-124D682237DC}"/>
              </a:ext>
            </a:extLst>
          </p:cNvPr>
          <p:cNvGraphicFramePr>
            <a:graphicFrameLocks noGrp="1"/>
          </p:cNvGraphicFramePr>
          <p:nvPr>
            <p:ph idx="1"/>
            <p:extLst/>
          </p:nvPr>
        </p:nvGraphicFramePr>
        <p:xfrm>
          <a:off x="839329" y="2112328"/>
          <a:ext cx="7465343" cy="3543300"/>
        </p:xfrm>
        <a:graphic>
          <a:graphicData uri="http://schemas.openxmlformats.org/drawingml/2006/table">
            <a:tbl>
              <a:tblPr firstRow="1" bandRow="1">
                <a:tableStyleId>{7DF18680-E054-41AD-8BC1-D1AEF772440D}</a:tableStyleId>
              </a:tblPr>
              <a:tblGrid>
                <a:gridCol w="678238">
                  <a:extLst>
                    <a:ext uri="{9D8B030D-6E8A-4147-A177-3AD203B41FA5}">
                      <a16:colId xmlns:a16="http://schemas.microsoft.com/office/drawing/2014/main" val="20000"/>
                    </a:ext>
                  </a:extLst>
                </a:gridCol>
                <a:gridCol w="6787105">
                  <a:extLst>
                    <a:ext uri="{9D8B030D-6E8A-4147-A177-3AD203B41FA5}">
                      <a16:colId xmlns:a16="http://schemas.microsoft.com/office/drawing/2014/main" val="20001"/>
                    </a:ext>
                  </a:extLst>
                </a:gridCol>
              </a:tblGrid>
              <a:tr h="278130">
                <a:tc>
                  <a:txBody>
                    <a:bodyPr/>
                    <a:lstStyle/>
                    <a:p>
                      <a:r>
                        <a:rPr lang="en-US" sz="1400"/>
                        <a:t>Mask</a:t>
                      </a:r>
                      <a:endParaRPr lang="en-US" sz="1400">
                        <a:latin typeface="Arial" panose="020B0604020202020204" pitchFamily="34" charset="0"/>
                        <a:cs typeface="Arial" panose="020B0604020202020204" pitchFamily="34" charset="0"/>
                      </a:endParaRPr>
                    </a:p>
                  </a:txBody>
                  <a:tcPr marL="68580" marR="68580" marT="34290" marB="34290"/>
                </a:tc>
                <a:tc>
                  <a:txBody>
                    <a:bodyPr/>
                    <a:lstStyle/>
                    <a:p>
                      <a:r>
                        <a:rPr lang="en-US" sz="1400"/>
                        <a:t>Description</a:t>
                      </a:r>
                      <a:endParaRPr lang="en-US" sz="1400">
                        <a:latin typeface="Arial" panose="020B0604020202020204" pitchFamily="34" charset="0"/>
                        <a:cs typeface="Arial" panose="020B0604020202020204" pitchFamily="34" charset="0"/>
                      </a:endParaRPr>
                    </a:p>
                  </a:txBody>
                  <a:tcPr marL="68580" marR="68580" marT="34290" marB="34290"/>
                </a:tc>
                <a:extLst>
                  <a:ext uri="{0D108BD9-81ED-4DB2-BD59-A6C34878D82A}">
                    <a16:rowId xmlns:a16="http://schemas.microsoft.com/office/drawing/2014/main" val="10000"/>
                  </a:ext>
                </a:extLst>
              </a:tr>
              <a:tr h="278130">
                <a:tc>
                  <a:txBody>
                    <a:bodyPr/>
                    <a:lstStyle/>
                    <a:p>
                      <a:r>
                        <a:rPr lang="en-US" sz="1400"/>
                        <a:t>0</a:t>
                      </a:r>
                      <a:endParaRPr lang="en-US" sz="1400">
                        <a:latin typeface="Arial" panose="020B0604020202020204" pitchFamily="34" charset="0"/>
                        <a:cs typeface="Arial" panose="020B0604020202020204" pitchFamily="34" charset="0"/>
                      </a:endParaRPr>
                    </a:p>
                  </a:txBody>
                  <a:tcPr marL="28575" marR="28575" marT="28575" marB="28575" anchor="ctr"/>
                </a:tc>
                <a:tc>
                  <a:txBody>
                    <a:bodyPr/>
                    <a:lstStyle/>
                    <a:p>
                      <a:r>
                        <a:rPr lang="en-US" sz="1400"/>
                        <a:t>Digit, required. [0-9]</a:t>
                      </a:r>
                      <a:endParaRPr lang="en-US" sz="1400">
                        <a:latin typeface="Arial" panose="020B0604020202020204" pitchFamily="34" charset="0"/>
                        <a:cs typeface="Arial" panose="020B0604020202020204" pitchFamily="34" charset="0"/>
                      </a:endParaRPr>
                    </a:p>
                  </a:txBody>
                  <a:tcPr marL="28575" marR="28575" marT="28575" marB="28575" anchor="ctr"/>
                </a:tc>
                <a:extLst>
                  <a:ext uri="{0D108BD9-81ED-4DB2-BD59-A6C34878D82A}">
                    <a16:rowId xmlns:a16="http://schemas.microsoft.com/office/drawing/2014/main" val="10001"/>
                  </a:ext>
                </a:extLst>
              </a:tr>
              <a:tr h="278130">
                <a:tc>
                  <a:txBody>
                    <a:bodyPr/>
                    <a:lstStyle/>
                    <a:p>
                      <a:r>
                        <a:rPr lang="en-US" sz="1400"/>
                        <a:t>9</a:t>
                      </a:r>
                      <a:endParaRPr lang="en-US" sz="1400">
                        <a:latin typeface="Arial" panose="020B0604020202020204" pitchFamily="34" charset="0"/>
                        <a:cs typeface="Arial" panose="020B0604020202020204" pitchFamily="34" charset="0"/>
                      </a:endParaRPr>
                    </a:p>
                  </a:txBody>
                  <a:tcPr marL="28575" marR="28575" marT="28575" marB="28575" anchor="ctr"/>
                </a:tc>
                <a:tc>
                  <a:txBody>
                    <a:bodyPr/>
                    <a:lstStyle/>
                    <a:p>
                      <a:r>
                        <a:rPr lang="en-US" sz="1400"/>
                        <a:t>Digit or space, optional</a:t>
                      </a:r>
                      <a:endParaRPr lang="en-US" sz="1400">
                        <a:latin typeface="Arial" panose="020B0604020202020204" pitchFamily="34" charset="0"/>
                        <a:cs typeface="Arial" panose="020B0604020202020204" pitchFamily="34" charset="0"/>
                      </a:endParaRPr>
                    </a:p>
                  </a:txBody>
                  <a:tcPr marL="28575" marR="28575" marT="28575" marB="28575" anchor="ctr"/>
                </a:tc>
                <a:extLst>
                  <a:ext uri="{0D108BD9-81ED-4DB2-BD59-A6C34878D82A}">
                    <a16:rowId xmlns:a16="http://schemas.microsoft.com/office/drawing/2014/main" val="10002"/>
                  </a:ext>
                </a:extLst>
              </a:tr>
              <a:tr h="468630">
                <a:tc>
                  <a:txBody>
                    <a:bodyPr/>
                    <a:lstStyle/>
                    <a:p>
                      <a:r>
                        <a:rPr lang="en-US" sz="1400"/>
                        <a:t>#</a:t>
                      </a:r>
                      <a:endParaRPr lang="en-US" sz="1400">
                        <a:latin typeface="Arial" panose="020B0604020202020204" pitchFamily="34" charset="0"/>
                        <a:cs typeface="Arial" panose="020B0604020202020204" pitchFamily="34" charset="0"/>
                      </a:endParaRPr>
                    </a:p>
                  </a:txBody>
                  <a:tcPr marL="28575" marR="28575" marT="28575" marB="28575" anchor="ctr"/>
                </a:tc>
                <a:tc>
                  <a:txBody>
                    <a:bodyPr/>
                    <a:lstStyle/>
                    <a:p>
                      <a:r>
                        <a:rPr lang="en-US" sz="1400"/>
                        <a:t>Digit or space, optional. If this position is blank in the mask, it will be rendered as a space in the </a:t>
                      </a:r>
                      <a:r>
                        <a:rPr lang="en-US" sz="1400">
                          <a:solidFill>
                            <a:srgbClr val="0000FF"/>
                          </a:solidFill>
                          <a:hlinkClick r:id="rId2" action="ppaction://hlinkfile"/>
                        </a:rPr>
                        <a:t>Text</a:t>
                      </a:r>
                      <a:r>
                        <a:rPr lang="en-US" sz="1400"/>
                        <a:t> property. Plus (+) and minus (-) are allowed</a:t>
                      </a:r>
                      <a:endParaRPr lang="en-US" sz="1400">
                        <a:latin typeface="Arial" panose="020B0604020202020204" pitchFamily="34" charset="0"/>
                        <a:cs typeface="Arial" panose="020B0604020202020204" pitchFamily="34" charset="0"/>
                      </a:endParaRPr>
                    </a:p>
                  </a:txBody>
                  <a:tcPr marL="28575" marR="28575" marT="28575" marB="28575" anchor="ctr"/>
                </a:tc>
                <a:extLst>
                  <a:ext uri="{0D108BD9-81ED-4DB2-BD59-A6C34878D82A}">
                    <a16:rowId xmlns:a16="http://schemas.microsoft.com/office/drawing/2014/main" val="10003"/>
                  </a:ext>
                </a:extLst>
              </a:tr>
              <a:tr h="278130">
                <a:tc>
                  <a:txBody>
                    <a:bodyPr/>
                    <a:lstStyle/>
                    <a:p>
                      <a:r>
                        <a:rPr lang="en-US" sz="1400"/>
                        <a:t>L</a:t>
                      </a:r>
                      <a:endParaRPr lang="en-US" sz="1400">
                        <a:latin typeface="Arial" panose="020B0604020202020204" pitchFamily="34" charset="0"/>
                        <a:cs typeface="Arial" panose="020B0604020202020204" pitchFamily="34" charset="0"/>
                      </a:endParaRPr>
                    </a:p>
                  </a:txBody>
                  <a:tcPr marL="28575" marR="28575" marT="28575" marB="28575" anchor="ctr"/>
                </a:tc>
                <a:tc>
                  <a:txBody>
                    <a:bodyPr/>
                    <a:lstStyle/>
                    <a:p>
                      <a:r>
                        <a:rPr lang="en-US" sz="1400"/>
                        <a:t>Letter, required [a-zA-Z]</a:t>
                      </a:r>
                      <a:endParaRPr lang="en-US" sz="1400">
                        <a:latin typeface="Arial" panose="020B0604020202020204" pitchFamily="34" charset="0"/>
                        <a:cs typeface="Arial" panose="020B0604020202020204" pitchFamily="34" charset="0"/>
                      </a:endParaRPr>
                    </a:p>
                  </a:txBody>
                  <a:tcPr marL="28575" marR="28575" marT="28575" marB="28575" anchor="ctr"/>
                </a:tc>
                <a:extLst>
                  <a:ext uri="{0D108BD9-81ED-4DB2-BD59-A6C34878D82A}">
                    <a16:rowId xmlns:a16="http://schemas.microsoft.com/office/drawing/2014/main" val="10004"/>
                  </a:ext>
                </a:extLst>
              </a:tr>
              <a:tr h="278130">
                <a:tc>
                  <a:txBody>
                    <a:bodyPr/>
                    <a:lstStyle/>
                    <a:p>
                      <a:r>
                        <a:rPr lang="en-US" sz="1400"/>
                        <a:t>?</a:t>
                      </a:r>
                      <a:endParaRPr lang="en-US" sz="1400">
                        <a:latin typeface="Arial" panose="020B0604020202020204" pitchFamily="34" charset="0"/>
                        <a:cs typeface="Arial" panose="020B0604020202020204" pitchFamily="34" charset="0"/>
                      </a:endParaRPr>
                    </a:p>
                  </a:txBody>
                  <a:tcPr marL="28575" marR="28575" marT="28575" marB="28575" anchor="ctr"/>
                </a:tc>
                <a:tc>
                  <a:txBody>
                    <a:bodyPr/>
                    <a:lstStyle/>
                    <a:p>
                      <a:r>
                        <a:rPr lang="en-US" sz="1400"/>
                        <a:t>Letter, optional. [a-zA-Z]</a:t>
                      </a:r>
                      <a:endParaRPr lang="en-US" sz="1400">
                        <a:latin typeface="Arial" panose="020B0604020202020204" pitchFamily="34" charset="0"/>
                        <a:cs typeface="Arial" panose="020B0604020202020204" pitchFamily="34" charset="0"/>
                      </a:endParaRPr>
                    </a:p>
                  </a:txBody>
                  <a:tcPr marL="28575" marR="28575" marT="28575" marB="28575" anchor="ctr"/>
                </a:tc>
                <a:extLst>
                  <a:ext uri="{0D108BD9-81ED-4DB2-BD59-A6C34878D82A}">
                    <a16:rowId xmlns:a16="http://schemas.microsoft.com/office/drawing/2014/main" val="10005"/>
                  </a:ext>
                </a:extLst>
              </a:tr>
              <a:tr h="278130">
                <a:tc>
                  <a:txBody>
                    <a:bodyPr/>
                    <a:lstStyle/>
                    <a:p>
                      <a:r>
                        <a:rPr lang="en-US" sz="1400"/>
                        <a:t>&amp;</a:t>
                      </a:r>
                      <a:endParaRPr lang="en-US" sz="1400">
                        <a:latin typeface="Arial" panose="020B0604020202020204" pitchFamily="34" charset="0"/>
                        <a:cs typeface="Arial" panose="020B0604020202020204" pitchFamily="34" charset="0"/>
                      </a:endParaRPr>
                    </a:p>
                  </a:txBody>
                  <a:tcPr marL="28575" marR="28575" marT="28575" marB="28575" anchor="ctr"/>
                </a:tc>
                <a:tc>
                  <a:txBody>
                    <a:bodyPr/>
                    <a:lstStyle/>
                    <a:p>
                      <a:r>
                        <a:rPr lang="en-US" sz="1400"/>
                        <a:t>Character, required. If the </a:t>
                      </a:r>
                      <a:r>
                        <a:rPr lang="en-US" sz="1400">
                          <a:hlinkClick r:id="rId3" action="ppaction://hlinkfile"/>
                        </a:rPr>
                        <a:t>AsciiOnly</a:t>
                      </a:r>
                      <a:r>
                        <a:rPr lang="en-US" sz="1400"/>
                        <a:t> property = true, behaves like the "L" </a:t>
                      </a:r>
                      <a:endParaRPr lang="en-US" sz="1400">
                        <a:latin typeface="Arial" panose="020B0604020202020204" pitchFamily="34" charset="0"/>
                        <a:cs typeface="Arial" panose="020B0604020202020204" pitchFamily="34" charset="0"/>
                      </a:endParaRPr>
                    </a:p>
                  </a:txBody>
                  <a:tcPr marL="28575" marR="28575" marT="28575" marB="28575" anchor="ctr"/>
                </a:tc>
                <a:extLst>
                  <a:ext uri="{0D108BD9-81ED-4DB2-BD59-A6C34878D82A}">
                    <a16:rowId xmlns:a16="http://schemas.microsoft.com/office/drawing/2014/main" val="10006"/>
                  </a:ext>
                </a:extLst>
              </a:tr>
              <a:tr h="468630">
                <a:tc>
                  <a:txBody>
                    <a:bodyPr/>
                    <a:lstStyle/>
                    <a:p>
                      <a:r>
                        <a:rPr lang="en-US" sz="1400"/>
                        <a:t>C</a:t>
                      </a:r>
                      <a:endParaRPr lang="en-US" sz="1400">
                        <a:latin typeface="Arial" panose="020B0604020202020204" pitchFamily="34" charset="0"/>
                        <a:cs typeface="Arial" panose="020B0604020202020204" pitchFamily="34" charset="0"/>
                      </a:endParaRPr>
                    </a:p>
                  </a:txBody>
                  <a:tcPr marL="28575" marR="28575" marT="28575" marB="28575" anchor="ctr"/>
                </a:tc>
                <a:tc>
                  <a:txBody>
                    <a:bodyPr/>
                    <a:lstStyle/>
                    <a:p>
                      <a:r>
                        <a:rPr lang="en-US" sz="1400"/>
                        <a:t>Character, optional. Any non-control character. If the </a:t>
                      </a:r>
                      <a:r>
                        <a:rPr lang="en-US" sz="1400">
                          <a:hlinkClick r:id="rId3" action="ppaction://hlinkfile"/>
                        </a:rPr>
                        <a:t>AsciiOnly</a:t>
                      </a:r>
                      <a:r>
                        <a:rPr lang="en-US" sz="1400"/>
                        <a:t> property =true, this element behaves like the "?" element</a:t>
                      </a:r>
                      <a:endParaRPr lang="en-US" sz="1400">
                        <a:latin typeface="Arial" panose="020B0604020202020204" pitchFamily="34" charset="0"/>
                        <a:cs typeface="Arial" panose="020B0604020202020204" pitchFamily="34" charset="0"/>
                      </a:endParaRPr>
                    </a:p>
                  </a:txBody>
                  <a:tcPr marL="28575" marR="28575" marT="28575" marB="28575" anchor="ctr"/>
                </a:tc>
                <a:extLst>
                  <a:ext uri="{0D108BD9-81ED-4DB2-BD59-A6C34878D82A}">
                    <a16:rowId xmlns:a16="http://schemas.microsoft.com/office/drawing/2014/main" val="10007"/>
                  </a:ext>
                </a:extLst>
              </a:tr>
              <a:tr h="468630">
                <a:tc>
                  <a:txBody>
                    <a:bodyPr/>
                    <a:lstStyle/>
                    <a:p>
                      <a:r>
                        <a:rPr lang="en-US" sz="1400"/>
                        <a:t>A</a:t>
                      </a:r>
                      <a:endParaRPr lang="en-US" sz="1400">
                        <a:latin typeface="Arial" panose="020B0604020202020204" pitchFamily="34" charset="0"/>
                        <a:cs typeface="Arial" panose="020B0604020202020204" pitchFamily="34" charset="0"/>
                      </a:endParaRPr>
                    </a:p>
                  </a:txBody>
                  <a:tcPr marL="28575" marR="28575" marT="28575" marB="28575" anchor="ctr"/>
                </a:tc>
                <a:tc>
                  <a:txBody>
                    <a:bodyPr/>
                    <a:lstStyle/>
                    <a:p>
                      <a:r>
                        <a:rPr lang="en-US" sz="1400"/>
                        <a:t>Alphanumeric, optional. If the </a:t>
                      </a:r>
                      <a:r>
                        <a:rPr lang="en-US" sz="1400">
                          <a:hlinkClick r:id="rId3" action="ppaction://hlinkfile"/>
                        </a:rPr>
                        <a:t>AsciiOnly</a:t>
                      </a:r>
                      <a:r>
                        <a:rPr lang="en-US" sz="1400"/>
                        <a:t> property =true, the only characters it will accept are the ASCII letters a-z and A-Z</a:t>
                      </a:r>
                      <a:endParaRPr lang="en-US" sz="1400">
                        <a:latin typeface="Arial" panose="020B0604020202020204" pitchFamily="34" charset="0"/>
                        <a:cs typeface="Arial" panose="020B0604020202020204" pitchFamily="34" charset="0"/>
                      </a:endParaRPr>
                    </a:p>
                  </a:txBody>
                  <a:tcPr marL="28575" marR="28575" marT="28575" marB="28575" anchor="ctr"/>
                </a:tc>
                <a:extLst>
                  <a:ext uri="{0D108BD9-81ED-4DB2-BD59-A6C34878D82A}">
                    <a16:rowId xmlns:a16="http://schemas.microsoft.com/office/drawing/2014/main" val="10008"/>
                  </a:ext>
                </a:extLst>
              </a:tr>
              <a:tr h="468630">
                <a:tc>
                  <a:txBody>
                    <a:bodyPr/>
                    <a:lstStyle/>
                    <a:p>
                      <a:r>
                        <a:rPr lang="en-US" sz="1400"/>
                        <a:t>a</a:t>
                      </a:r>
                      <a:endParaRPr lang="en-US" sz="1400">
                        <a:latin typeface="Arial" panose="020B0604020202020204" pitchFamily="34" charset="0"/>
                        <a:cs typeface="Arial" panose="020B0604020202020204" pitchFamily="34" charset="0"/>
                      </a:endParaRPr>
                    </a:p>
                  </a:txBody>
                  <a:tcPr marL="28575" marR="28575" marT="28575" marB="28575" anchor="ctr"/>
                </a:tc>
                <a:tc>
                  <a:txBody>
                    <a:bodyPr/>
                    <a:lstStyle/>
                    <a:p>
                      <a:r>
                        <a:rPr lang="en-US" sz="1400"/>
                        <a:t>Alphanumeric, optional. If the </a:t>
                      </a:r>
                      <a:r>
                        <a:rPr lang="en-US" sz="1400">
                          <a:hlinkClick r:id="rId3" action="ppaction://hlinkfile"/>
                        </a:rPr>
                        <a:t>AsciiOnly</a:t>
                      </a:r>
                      <a:r>
                        <a:rPr lang="en-US" sz="1400"/>
                        <a:t> property is set to true, the only characters it will accept are the ASCII letters a-z and A-Z</a:t>
                      </a:r>
                      <a:endParaRPr lang="en-US" sz="1400">
                        <a:latin typeface="Arial" panose="020B0604020202020204" pitchFamily="34" charset="0"/>
                        <a:cs typeface="Arial" panose="020B0604020202020204" pitchFamily="34" charset="0"/>
                      </a:endParaRPr>
                    </a:p>
                  </a:txBody>
                  <a:tcPr marL="28575" marR="28575" marT="28575" marB="28575" anchor="ctr"/>
                </a:tc>
                <a:extLst>
                  <a:ext uri="{0D108BD9-81ED-4DB2-BD59-A6C34878D82A}">
                    <a16:rowId xmlns:a16="http://schemas.microsoft.com/office/drawing/2014/main" val="10009"/>
                  </a:ext>
                </a:extLst>
              </a:tr>
            </a:tbl>
          </a:graphicData>
        </a:graphic>
      </p:graphicFrame>
      <p:sp>
        <p:nvSpPr>
          <p:cNvPr id="7" name="Title 1">
            <a:extLst>
              <a:ext uri="{FF2B5EF4-FFF2-40B4-BE49-F238E27FC236}">
                <a16:creationId xmlns:a16="http://schemas.microsoft.com/office/drawing/2014/main" id="{46179646-0AE6-4CB6-9C6D-314E7D350BD4}"/>
              </a:ext>
            </a:extLst>
          </p:cNvPr>
          <p:cNvSpPr>
            <a:spLocks noGrp="1"/>
          </p:cNvSpPr>
          <p:nvPr>
            <p:ph type="title"/>
          </p:nvPr>
        </p:nvSpPr>
        <p:spPr>
          <a:xfrm>
            <a:off x="297573" y="1397255"/>
            <a:ext cx="8365578" cy="431575"/>
          </a:xfrm>
        </p:spPr>
        <p:txBody>
          <a:bodyPr>
            <a:noAutofit/>
          </a:bodyPr>
          <a:lstStyle/>
          <a:p>
            <a:r>
              <a:rPr lang="en-US" sz="3000"/>
              <a:t>MaskedTextBox</a:t>
            </a:r>
          </a:p>
        </p:txBody>
      </p:sp>
    </p:spTree>
    <p:extLst>
      <p:ext uri="{BB962C8B-B14F-4D97-AF65-F5344CB8AC3E}">
        <p14:creationId xmlns:p14="http://schemas.microsoft.com/office/powerpoint/2010/main" val="16508943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3">
            <a:extLst>
              <a:ext uri="{FF2B5EF4-FFF2-40B4-BE49-F238E27FC236}">
                <a16:creationId xmlns:a16="http://schemas.microsoft.com/office/drawing/2014/main" id="{E13011A8-D88C-4012-B204-49668D8EBB2E}"/>
              </a:ext>
            </a:extLst>
          </p:cNvPr>
          <p:cNvSpPr>
            <a:spLocks noGrp="1"/>
          </p:cNvSpPr>
          <p:nvPr>
            <p:ph type="dt" sz="half" idx="10"/>
          </p:nvPr>
        </p:nvSpPr>
        <p:spPr>
          <a:xfrm>
            <a:off x="628650" y="5709892"/>
            <a:ext cx="2057400" cy="273844"/>
          </a:xfrm>
        </p:spPr>
        <p:txBody>
          <a:bodyPr/>
          <a:lstStyle>
            <a:lvl1pPr>
              <a:defRPr>
                <a:solidFill>
                  <a:schemeClr val="tx1"/>
                </a:solidFill>
              </a:defRPr>
            </a:lvl1pPr>
          </a:lstStyle>
          <a:p>
            <a:fld id="{5DCBE059-FAD7-45D8-8659-E6542D1E092D}" type="datetime1">
              <a:rPr lang="en-US" smtClean="0"/>
              <a:t>22/08/2022</a:t>
            </a:fld>
            <a:endParaRPr lang="en-US" dirty="0"/>
          </a:p>
        </p:txBody>
      </p:sp>
      <p:sp>
        <p:nvSpPr>
          <p:cNvPr id="4" name="Slide Number Placeholder 5">
            <a:extLst>
              <a:ext uri="{FF2B5EF4-FFF2-40B4-BE49-F238E27FC236}">
                <a16:creationId xmlns:a16="http://schemas.microsoft.com/office/drawing/2014/main" id="{C5BFEE7E-1160-4EB3-9549-81C1E8348FA6}"/>
              </a:ext>
            </a:extLst>
          </p:cNvPr>
          <p:cNvSpPr>
            <a:spLocks noGrp="1"/>
          </p:cNvSpPr>
          <p:nvPr>
            <p:ph type="sldNum" sz="quarter" idx="12"/>
          </p:nvPr>
        </p:nvSpPr>
        <p:spPr>
          <a:xfrm>
            <a:off x="6514545" y="5717775"/>
            <a:ext cx="2057400" cy="273844"/>
          </a:xfrm>
        </p:spPr>
        <p:txBody>
          <a:bodyPr/>
          <a:lstStyle>
            <a:lvl1pPr>
              <a:defRPr>
                <a:solidFill>
                  <a:schemeClr val="tx1"/>
                </a:solidFill>
              </a:defRPr>
            </a:lvl1pPr>
          </a:lstStyle>
          <a:p>
            <a:fld id="{CC0149FD-98BB-4821-915B-09C9BFE4B727}" type="slidenum">
              <a:rPr lang="en-US" smtClean="0"/>
              <a:pPr/>
              <a:t>22</a:t>
            </a:fld>
            <a:endParaRPr lang="en-US" dirty="0"/>
          </a:p>
        </p:txBody>
      </p:sp>
      <p:sp>
        <p:nvSpPr>
          <p:cNvPr id="9" name="Title 1">
            <a:extLst>
              <a:ext uri="{FF2B5EF4-FFF2-40B4-BE49-F238E27FC236}">
                <a16:creationId xmlns:a16="http://schemas.microsoft.com/office/drawing/2014/main" id="{7F579039-CEC8-487D-92F5-2AF0A49E5C21}"/>
              </a:ext>
            </a:extLst>
          </p:cNvPr>
          <p:cNvSpPr>
            <a:spLocks noGrp="1"/>
          </p:cNvSpPr>
          <p:nvPr>
            <p:ph type="title"/>
          </p:nvPr>
        </p:nvSpPr>
        <p:spPr>
          <a:xfrm>
            <a:off x="297573" y="1397255"/>
            <a:ext cx="8365578" cy="431575"/>
          </a:xfrm>
        </p:spPr>
        <p:txBody>
          <a:bodyPr>
            <a:noAutofit/>
          </a:bodyPr>
          <a:lstStyle/>
          <a:p>
            <a:r>
              <a:rPr lang="en-US" sz="3000"/>
              <a:t>Button</a:t>
            </a:r>
          </a:p>
        </p:txBody>
      </p:sp>
      <p:sp>
        <p:nvSpPr>
          <p:cNvPr id="6" name="TextBox 5">
            <a:extLst>
              <a:ext uri="{FF2B5EF4-FFF2-40B4-BE49-F238E27FC236}">
                <a16:creationId xmlns:a16="http://schemas.microsoft.com/office/drawing/2014/main" id="{DC40B99B-89B9-4DBA-B286-85BE9A31140F}"/>
              </a:ext>
            </a:extLst>
          </p:cNvPr>
          <p:cNvSpPr txBox="1"/>
          <p:nvPr/>
        </p:nvSpPr>
        <p:spPr>
          <a:xfrm>
            <a:off x="-11825" y="1951999"/>
            <a:ext cx="9155825" cy="692497"/>
          </a:xfrm>
          <a:prstGeom prst="rect">
            <a:avLst/>
          </a:prstGeom>
          <a:noFill/>
        </p:spPr>
        <p:txBody>
          <a:bodyPr wrap="square">
            <a:spAutoFit/>
          </a:bodyPr>
          <a:lstStyle/>
          <a:p>
            <a:pPr marL="257175" indent="-257175" algn="just">
              <a:spcBef>
                <a:spcPts val="750"/>
              </a:spcBef>
              <a:buClr>
                <a:srgbClr val="973735"/>
              </a:buClr>
              <a:buSzPct val="50000"/>
              <a:buFont typeface="Wingdings" pitchFamily="2" charset="2"/>
              <a:buChar char="u"/>
              <a:tabLst>
                <a:tab pos="180975" algn="l"/>
              </a:tabLst>
              <a:defRPr/>
            </a:pPr>
            <a:r>
              <a:rPr lang="en-US" sz="1950">
                <a:solidFill>
                  <a:srgbClr val="111111"/>
                </a:solidFill>
                <a:latin typeface="+mj-lt"/>
              </a:rPr>
              <a:t>A Button control is a child control placed on a Form and used to process click event and can be clicked by a mouse click or by pressing ENTER or ESC keys</a:t>
            </a:r>
            <a:endParaRPr lang="en-US" sz="1950" dirty="0">
              <a:solidFill>
                <a:srgbClr val="111111"/>
              </a:solidFill>
              <a:latin typeface="+mj-lt"/>
            </a:endParaRPr>
          </a:p>
        </p:txBody>
      </p:sp>
      <p:pic>
        <p:nvPicPr>
          <p:cNvPr id="2" name="Picture 1">
            <a:extLst>
              <a:ext uri="{FF2B5EF4-FFF2-40B4-BE49-F238E27FC236}">
                <a16:creationId xmlns:a16="http://schemas.microsoft.com/office/drawing/2014/main" id="{912B65A3-D352-43FF-A610-656DA4CAC649}"/>
              </a:ext>
            </a:extLst>
          </p:cNvPr>
          <p:cNvPicPr>
            <a:picLocks noChangeAspect="1"/>
          </p:cNvPicPr>
          <p:nvPr/>
        </p:nvPicPr>
        <p:blipFill>
          <a:blip r:embed="rId3"/>
          <a:stretch>
            <a:fillRect/>
          </a:stretch>
        </p:blipFill>
        <p:spPr>
          <a:xfrm>
            <a:off x="-11825" y="2744582"/>
            <a:ext cx="5811516" cy="2112447"/>
          </a:xfrm>
          <a:prstGeom prst="rect">
            <a:avLst/>
          </a:prstGeom>
        </p:spPr>
      </p:pic>
      <p:pic>
        <p:nvPicPr>
          <p:cNvPr id="7" name="Picture 6">
            <a:extLst>
              <a:ext uri="{FF2B5EF4-FFF2-40B4-BE49-F238E27FC236}">
                <a16:creationId xmlns:a16="http://schemas.microsoft.com/office/drawing/2014/main" id="{B5460011-B4D4-49AD-9E94-61408A20CA71}"/>
              </a:ext>
            </a:extLst>
          </p:cNvPr>
          <p:cNvPicPr>
            <a:picLocks noChangeAspect="1"/>
          </p:cNvPicPr>
          <p:nvPr/>
        </p:nvPicPr>
        <p:blipFill>
          <a:blip r:embed="rId4"/>
          <a:stretch>
            <a:fillRect/>
          </a:stretch>
        </p:blipFill>
        <p:spPr>
          <a:xfrm>
            <a:off x="6177625" y="2808173"/>
            <a:ext cx="2887547" cy="2856830"/>
          </a:xfrm>
          <a:prstGeom prst="rect">
            <a:avLst/>
          </a:prstGeom>
        </p:spPr>
      </p:pic>
    </p:spTree>
    <p:extLst>
      <p:ext uri="{BB962C8B-B14F-4D97-AF65-F5344CB8AC3E}">
        <p14:creationId xmlns:p14="http://schemas.microsoft.com/office/powerpoint/2010/main" val="21893077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3">
            <a:extLst>
              <a:ext uri="{FF2B5EF4-FFF2-40B4-BE49-F238E27FC236}">
                <a16:creationId xmlns:a16="http://schemas.microsoft.com/office/drawing/2014/main" id="{E13011A8-D88C-4012-B204-49668D8EBB2E}"/>
              </a:ext>
            </a:extLst>
          </p:cNvPr>
          <p:cNvSpPr>
            <a:spLocks noGrp="1"/>
          </p:cNvSpPr>
          <p:nvPr>
            <p:ph type="dt" sz="half" idx="10"/>
          </p:nvPr>
        </p:nvSpPr>
        <p:spPr>
          <a:xfrm>
            <a:off x="628650" y="5709892"/>
            <a:ext cx="2057400" cy="273844"/>
          </a:xfrm>
        </p:spPr>
        <p:txBody>
          <a:bodyPr/>
          <a:lstStyle>
            <a:lvl1pPr>
              <a:defRPr>
                <a:solidFill>
                  <a:schemeClr val="tx1"/>
                </a:solidFill>
              </a:defRPr>
            </a:lvl1pPr>
          </a:lstStyle>
          <a:p>
            <a:fld id="{5DCBE059-FAD7-45D8-8659-E6542D1E092D}" type="datetime1">
              <a:rPr lang="en-US" smtClean="0"/>
              <a:t>22/08/2022</a:t>
            </a:fld>
            <a:endParaRPr lang="en-US" dirty="0"/>
          </a:p>
        </p:txBody>
      </p:sp>
      <p:sp>
        <p:nvSpPr>
          <p:cNvPr id="4" name="Slide Number Placeholder 5">
            <a:extLst>
              <a:ext uri="{FF2B5EF4-FFF2-40B4-BE49-F238E27FC236}">
                <a16:creationId xmlns:a16="http://schemas.microsoft.com/office/drawing/2014/main" id="{C5BFEE7E-1160-4EB3-9549-81C1E8348FA6}"/>
              </a:ext>
            </a:extLst>
          </p:cNvPr>
          <p:cNvSpPr>
            <a:spLocks noGrp="1"/>
          </p:cNvSpPr>
          <p:nvPr>
            <p:ph type="sldNum" sz="quarter" idx="12"/>
          </p:nvPr>
        </p:nvSpPr>
        <p:spPr>
          <a:xfrm>
            <a:off x="6514545" y="5717775"/>
            <a:ext cx="2057400" cy="273844"/>
          </a:xfrm>
        </p:spPr>
        <p:txBody>
          <a:bodyPr/>
          <a:lstStyle>
            <a:lvl1pPr>
              <a:defRPr>
                <a:solidFill>
                  <a:schemeClr val="tx1"/>
                </a:solidFill>
              </a:defRPr>
            </a:lvl1pPr>
          </a:lstStyle>
          <a:p>
            <a:fld id="{CC0149FD-98BB-4821-915B-09C9BFE4B727}" type="slidenum">
              <a:rPr lang="en-US" smtClean="0"/>
              <a:pPr/>
              <a:t>23</a:t>
            </a:fld>
            <a:endParaRPr lang="en-US" dirty="0"/>
          </a:p>
        </p:txBody>
      </p:sp>
      <p:sp>
        <p:nvSpPr>
          <p:cNvPr id="9" name="Title 1">
            <a:extLst>
              <a:ext uri="{FF2B5EF4-FFF2-40B4-BE49-F238E27FC236}">
                <a16:creationId xmlns:a16="http://schemas.microsoft.com/office/drawing/2014/main" id="{7F579039-CEC8-487D-92F5-2AF0A49E5C21}"/>
              </a:ext>
            </a:extLst>
          </p:cNvPr>
          <p:cNvSpPr>
            <a:spLocks noGrp="1"/>
          </p:cNvSpPr>
          <p:nvPr>
            <p:ph type="title"/>
          </p:nvPr>
        </p:nvSpPr>
        <p:spPr>
          <a:xfrm>
            <a:off x="297573" y="1397255"/>
            <a:ext cx="8365578" cy="431575"/>
          </a:xfrm>
        </p:spPr>
        <p:txBody>
          <a:bodyPr>
            <a:noAutofit/>
          </a:bodyPr>
          <a:lstStyle/>
          <a:p>
            <a:r>
              <a:rPr lang="en-US" sz="3000"/>
              <a:t>ListBox</a:t>
            </a:r>
          </a:p>
        </p:txBody>
      </p:sp>
      <p:sp>
        <p:nvSpPr>
          <p:cNvPr id="6" name="TextBox 5">
            <a:extLst>
              <a:ext uri="{FF2B5EF4-FFF2-40B4-BE49-F238E27FC236}">
                <a16:creationId xmlns:a16="http://schemas.microsoft.com/office/drawing/2014/main" id="{DC40B99B-89B9-4DBA-B286-85BE9A31140F}"/>
              </a:ext>
            </a:extLst>
          </p:cNvPr>
          <p:cNvSpPr txBox="1"/>
          <p:nvPr/>
        </p:nvSpPr>
        <p:spPr>
          <a:xfrm>
            <a:off x="-11825" y="1936233"/>
            <a:ext cx="9076997" cy="1395254"/>
          </a:xfrm>
          <a:prstGeom prst="rect">
            <a:avLst/>
          </a:prstGeom>
          <a:noFill/>
        </p:spPr>
        <p:txBody>
          <a:bodyPr wrap="square">
            <a:spAutoFit/>
          </a:bodyPr>
          <a:lstStyle/>
          <a:p>
            <a:pPr marL="257175" indent="-257175" algn="just">
              <a:spcBef>
                <a:spcPts val="750"/>
              </a:spcBef>
              <a:buClr>
                <a:srgbClr val="973735"/>
              </a:buClr>
              <a:buSzPct val="50000"/>
              <a:buFont typeface="Wingdings" pitchFamily="2" charset="2"/>
              <a:buChar char="u"/>
              <a:tabLst>
                <a:tab pos="180975" algn="l"/>
              </a:tabLst>
              <a:defRPr/>
            </a:pPr>
            <a:r>
              <a:rPr lang="en-US" sz="1950">
                <a:solidFill>
                  <a:srgbClr val="111111"/>
                </a:solidFill>
                <a:latin typeface="+mj-lt"/>
              </a:rPr>
              <a:t>A ListBox control provides a user interface to display a list of items. Users can select one or more items from the list</a:t>
            </a:r>
          </a:p>
          <a:p>
            <a:pPr marL="257175" indent="-257175" algn="just">
              <a:spcBef>
                <a:spcPts val="750"/>
              </a:spcBef>
              <a:buClr>
                <a:srgbClr val="973735"/>
              </a:buClr>
              <a:buSzPct val="50000"/>
              <a:buFont typeface="Wingdings" pitchFamily="2" charset="2"/>
              <a:buChar char="u"/>
              <a:tabLst>
                <a:tab pos="180975" algn="l"/>
              </a:tabLst>
              <a:defRPr/>
            </a:pPr>
            <a:r>
              <a:rPr lang="en-US" sz="1950">
                <a:solidFill>
                  <a:srgbClr val="111111"/>
                </a:solidFill>
                <a:latin typeface="+mj-lt"/>
              </a:rPr>
              <a:t>A ListBox may be used to display multiple columns and these columns may have images and other controls</a:t>
            </a:r>
            <a:endParaRPr lang="en-US" sz="1950" dirty="0">
              <a:solidFill>
                <a:srgbClr val="111111"/>
              </a:solidFill>
              <a:latin typeface="+mj-lt"/>
            </a:endParaRPr>
          </a:p>
        </p:txBody>
      </p:sp>
      <p:pic>
        <p:nvPicPr>
          <p:cNvPr id="2" name="Picture 1">
            <a:extLst>
              <a:ext uri="{FF2B5EF4-FFF2-40B4-BE49-F238E27FC236}">
                <a16:creationId xmlns:a16="http://schemas.microsoft.com/office/drawing/2014/main" id="{3A3D6873-B4BC-46B1-BDA8-0C778DA6663F}"/>
              </a:ext>
            </a:extLst>
          </p:cNvPr>
          <p:cNvPicPr>
            <a:picLocks noChangeAspect="1"/>
          </p:cNvPicPr>
          <p:nvPr/>
        </p:nvPicPr>
        <p:blipFill>
          <a:blip r:embed="rId3"/>
          <a:stretch>
            <a:fillRect/>
          </a:stretch>
        </p:blipFill>
        <p:spPr>
          <a:xfrm>
            <a:off x="-11825" y="3373823"/>
            <a:ext cx="6017273" cy="1705504"/>
          </a:xfrm>
          <a:prstGeom prst="rect">
            <a:avLst/>
          </a:prstGeom>
        </p:spPr>
      </p:pic>
      <p:pic>
        <p:nvPicPr>
          <p:cNvPr id="14" name="Picture 13">
            <a:extLst>
              <a:ext uri="{FF2B5EF4-FFF2-40B4-BE49-F238E27FC236}">
                <a16:creationId xmlns:a16="http://schemas.microsoft.com/office/drawing/2014/main" id="{42EB939C-25AF-4CC0-A75D-A2B5151A8E3A}"/>
              </a:ext>
            </a:extLst>
          </p:cNvPr>
          <p:cNvPicPr>
            <a:picLocks noChangeAspect="1"/>
          </p:cNvPicPr>
          <p:nvPr/>
        </p:nvPicPr>
        <p:blipFill>
          <a:blip r:embed="rId4"/>
          <a:stretch>
            <a:fillRect/>
          </a:stretch>
        </p:blipFill>
        <p:spPr>
          <a:xfrm>
            <a:off x="6261226" y="3401513"/>
            <a:ext cx="2823097" cy="2269247"/>
          </a:xfrm>
          <a:prstGeom prst="rect">
            <a:avLst/>
          </a:prstGeom>
        </p:spPr>
      </p:pic>
    </p:spTree>
    <p:extLst>
      <p:ext uri="{BB962C8B-B14F-4D97-AF65-F5344CB8AC3E}">
        <p14:creationId xmlns:p14="http://schemas.microsoft.com/office/powerpoint/2010/main" val="25890801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3">
            <a:extLst>
              <a:ext uri="{FF2B5EF4-FFF2-40B4-BE49-F238E27FC236}">
                <a16:creationId xmlns:a16="http://schemas.microsoft.com/office/drawing/2014/main" id="{E13011A8-D88C-4012-B204-49668D8EBB2E}"/>
              </a:ext>
            </a:extLst>
          </p:cNvPr>
          <p:cNvSpPr>
            <a:spLocks noGrp="1"/>
          </p:cNvSpPr>
          <p:nvPr>
            <p:ph type="dt" sz="half" idx="10"/>
          </p:nvPr>
        </p:nvSpPr>
        <p:spPr>
          <a:xfrm>
            <a:off x="628650" y="5709892"/>
            <a:ext cx="2057400" cy="273844"/>
          </a:xfrm>
        </p:spPr>
        <p:txBody>
          <a:bodyPr/>
          <a:lstStyle>
            <a:lvl1pPr>
              <a:defRPr>
                <a:solidFill>
                  <a:schemeClr val="tx1"/>
                </a:solidFill>
              </a:defRPr>
            </a:lvl1pPr>
          </a:lstStyle>
          <a:p>
            <a:fld id="{5DCBE059-FAD7-45D8-8659-E6542D1E092D}" type="datetime1">
              <a:rPr lang="en-US" smtClean="0"/>
              <a:t>22/08/2022</a:t>
            </a:fld>
            <a:endParaRPr lang="en-US" dirty="0"/>
          </a:p>
        </p:txBody>
      </p:sp>
      <p:sp>
        <p:nvSpPr>
          <p:cNvPr id="4" name="Slide Number Placeholder 5">
            <a:extLst>
              <a:ext uri="{FF2B5EF4-FFF2-40B4-BE49-F238E27FC236}">
                <a16:creationId xmlns:a16="http://schemas.microsoft.com/office/drawing/2014/main" id="{C5BFEE7E-1160-4EB3-9549-81C1E8348FA6}"/>
              </a:ext>
            </a:extLst>
          </p:cNvPr>
          <p:cNvSpPr>
            <a:spLocks noGrp="1"/>
          </p:cNvSpPr>
          <p:nvPr>
            <p:ph type="sldNum" sz="quarter" idx="12"/>
          </p:nvPr>
        </p:nvSpPr>
        <p:spPr>
          <a:xfrm>
            <a:off x="6514545" y="5717775"/>
            <a:ext cx="2057400" cy="273844"/>
          </a:xfrm>
        </p:spPr>
        <p:txBody>
          <a:bodyPr/>
          <a:lstStyle>
            <a:lvl1pPr>
              <a:defRPr>
                <a:solidFill>
                  <a:schemeClr val="tx1"/>
                </a:solidFill>
              </a:defRPr>
            </a:lvl1pPr>
          </a:lstStyle>
          <a:p>
            <a:fld id="{CC0149FD-98BB-4821-915B-09C9BFE4B727}" type="slidenum">
              <a:rPr lang="en-US" smtClean="0"/>
              <a:pPr/>
              <a:t>24</a:t>
            </a:fld>
            <a:endParaRPr lang="en-US" dirty="0"/>
          </a:p>
        </p:txBody>
      </p:sp>
      <p:sp>
        <p:nvSpPr>
          <p:cNvPr id="9" name="Title 1">
            <a:extLst>
              <a:ext uri="{FF2B5EF4-FFF2-40B4-BE49-F238E27FC236}">
                <a16:creationId xmlns:a16="http://schemas.microsoft.com/office/drawing/2014/main" id="{7F579039-CEC8-487D-92F5-2AF0A49E5C21}"/>
              </a:ext>
            </a:extLst>
          </p:cNvPr>
          <p:cNvSpPr>
            <a:spLocks noGrp="1"/>
          </p:cNvSpPr>
          <p:nvPr>
            <p:ph type="title"/>
          </p:nvPr>
        </p:nvSpPr>
        <p:spPr>
          <a:xfrm>
            <a:off x="297573" y="1397255"/>
            <a:ext cx="8365578" cy="431575"/>
          </a:xfrm>
        </p:spPr>
        <p:txBody>
          <a:bodyPr>
            <a:noAutofit/>
          </a:bodyPr>
          <a:lstStyle/>
          <a:p>
            <a:r>
              <a:rPr lang="en-US" sz="3000"/>
              <a:t>ComboBox</a:t>
            </a:r>
          </a:p>
        </p:txBody>
      </p:sp>
      <p:sp>
        <p:nvSpPr>
          <p:cNvPr id="6" name="TextBox 5">
            <a:extLst>
              <a:ext uri="{FF2B5EF4-FFF2-40B4-BE49-F238E27FC236}">
                <a16:creationId xmlns:a16="http://schemas.microsoft.com/office/drawing/2014/main" id="{DC40B99B-89B9-4DBA-B286-85BE9A31140F}"/>
              </a:ext>
            </a:extLst>
          </p:cNvPr>
          <p:cNvSpPr txBox="1"/>
          <p:nvPr/>
        </p:nvSpPr>
        <p:spPr>
          <a:xfrm>
            <a:off x="0" y="1952000"/>
            <a:ext cx="9088821" cy="992579"/>
          </a:xfrm>
          <a:prstGeom prst="rect">
            <a:avLst/>
          </a:prstGeom>
          <a:noFill/>
        </p:spPr>
        <p:txBody>
          <a:bodyPr wrap="square">
            <a:spAutoFit/>
          </a:bodyPr>
          <a:lstStyle/>
          <a:p>
            <a:pPr marL="257175" indent="-257175" algn="just">
              <a:spcBef>
                <a:spcPts val="750"/>
              </a:spcBef>
              <a:buClr>
                <a:srgbClr val="973735"/>
              </a:buClr>
              <a:buSzPct val="50000"/>
              <a:buFont typeface="Wingdings" pitchFamily="2" charset="2"/>
              <a:buChar char="u"/>
              <a:tabLst>
                <a:tab pos="180975" algn="l"/>
              </a:tabLst>
              <a:defRPr/>
            </a:pPr>
            <a:r>
              <a:rPr lang="en-US" sz="1950">
                <a:solidFill>
                  <a:srgbClr val="111111"/>
                </a:solidFill>
                <a:latin typeface="+mj-lt"/>
              </a:rPr>
              <a:t>The ComboBox control provides combined functionality of a text box and a listbox in a single control. Only one list item is displayed at one time in a ComboBox and rest of the available items are loaded in a drop down list</a:t>
            </a:r>
            <a:endParaRPr lang="en-US" sz="1950" dirty="0">
              <a:solidFill>
                <a:srgbClr val="111111"/>
              </a:solidFill>
              <a:latin typeface="+mj-lt"/>
            </a:endParaRPr>
          </a:p>
        </p:txBody>
      </p:sp>
      <p:pic>
        <p:nvPicPr>
          <p:cNvPr id="13" name="Picture 12">
            <a:extLst>
              <a:ext uri="{FF2B5EF4-FFF2-40B4-BE49-F238E27FC236}">
                <a16:creationId xmlns:a16="http://schemas.microsoft.com/office/drawing/2014/main" id="{9DC246AA-CC1C-48AD-BB3C-F1FF95C3CF7C}"/>
              </a:ext>
            </a:extLst>
          </p:cNvPr>
          <p:cNvPicPr>
            <a:picLocks noChangeAspect="1"/>
          </p:cNvPicPr>
          <p:nvPr/>
        </p:nvPicPr>
        <p:blipFill>
          <a:blip r:embed="rId3"/>
          <a:stretch>
            <a:fillRect/>
          </a:stretch>
        </p:blipFill>
        <p:spPr>
          <a:xfrm>
            <a:off x="6232060" y="3044666"/>
            <a:ext cx="2864644" cy="1714500"/>
          </a:xfrm>
          <a:prstGeom prst="rect">
            <a:avLst/>
          </a:prstGeom>
        </p:spPr>
      </p:pic>
      <p:pic>
        <p:nvPicPr>
          <p:cNvPr id="14" name="Picture 13">
            <a:extLst>
              <a:ext uri="{FF2B5EF4-FFF2-40B4-BE49-F238E27FC236}">
                <a16:creationId xmlns:a16="http://schemas.microsoft.com/office/drawing/2014/main" id="{987CA178-F6E6-488E-B32B-64BDDE928C05}"/>
              </a:ext>
            </a:extLst>
          </p:cNvPr>
          <p:cNvPicPr>
            <a:picLocks noChangeAspect="1"/>
          </p:cNvPicPr>
          <p:nvPr/>
        </p:nvPicPr>
        <p:blipFill>
          <a:blip r:embed="rId4"/>
          <a:stretch>
            <a:fillRect/>
          </a:stretch>
        </p:blipFill>
        <p:spPr>
          <a:xfrm>
            <a:off x="0" y="2961985"/>
            <a:ext cx="6093373" cy="2536324"/>
          </a:xfrm>
          <a:prstGeom prst="rect">
            <a:avLst/>
          </a:prstGeom>
        </p:spPr>
      </p:pic>
    </p:spTree>
    <p:extLst>
      <p:ext uri="{BB962C8B-B14F-4D97-AF65-F5344CB8AC3E}">
        <p14:creationId xmlns:p14="http://schemas.microsoft.com/office/powerpoint/2010/main" val="3634498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3">
            <a:extLst>
              <a:ext uri="{FF2B5EF4-FFF2-40B4-BE49-F238E27FC236}">
                <a16:creationId xmlns:a16="http://schemas.microsoft.com/office/drawing/2014/main" id="{E13011A8-D88C-4012-B204-49668D8EBB2E}"/>
              </a:ext>
            </a:extLst>
          </p:cNvPr>
          <p:cNvSpPr>
            <a:spLocks noGrp="1"/>
          </p:cNvSpPr>
          <p:nvPr>
            <p:ph type="dt" sz="half" idx="10"/>
          </p:nvPr>
        </p:nvSpPr>
        <p:spPr>
          <a:xfrm>
            <a:off x="628650" y="5709892"/>
            <a:ext cx="2057400" cy="273844"/>
          </a:xfrm>
        </p:spPr>
        <p:txBody>
          <a:bodyPr/>
          <a:lstStyle>
            <a:lvl1pPr>
              <a:defRPr>
                <a:solidFill>
                  <a:schemeClr val="tx1"/>
                </a:solidFill>
              </a:defRPr>
            </a:lvl1pPr>
          </a:lstStyle>
          <a:p>
            <a:fld id="{5DCBE059-FAD7-45D8-8659-E6542D1E092D}" type="datetime1">
              <a:rPr lang="en-US" smtClean="0"/>
              <a:t>22/08/2022</a:t>
            </a:fld>
            <a:endParaRPr lang="en-US" dirty="0"/>
          </a:p>
        </p:txBody>
      </p:sp>
      <p:sp>
        <p:nvSpPr>
          <p:cNvPr id="4" name="Slide Number Placeholder 5">
            <a:extLst>
              <a:ext uri="{FF2B5EF4-FFF2-40B4-BE49-F238E27FC236}">
                <a16:creationId xmlns:a16="http://schemas.microsoft.com/office/drawing/2014/main" id="{C5BFEE7E-1160-4EB3-9549-81C1E8348FA6}"/>
              </a:ext>
            </a:extLst>
          </p:cNvPr>
          <p:cNvSpPr>
            <a:spLocks noGrp="1"/>
          </p:cNvSpPr>
          <p:nvPr>
            <p:ph type="sldNum" sz="quarter" idx="12"/>
          </p:nvPr>
        </p:nvSpPr>
        <p:spPr>
          <a:xfrm>
            <a:off x="6514545" y="5717775"/>
            <a:ext cx="2057400" cy="273844"/>
          </a:xfrm>
        </p:spPr>
        <p:txBody>
          <a:bodyPr/>
          <a:lstStyle>
            <a:lvl1pPr>
              <a:defRPr>
                <a:solidFill>
                  <a:schemeClr val="tx1"/>
                </a:solidFill>
              </a:defRPr>
            </a:lvl1pPr>
          </a:lstStyle>
          <a:p>
            <a:fld id="{CC0149FD-98BB-4821-915B-09C9BFE4B727}" type="slidenum">
              <a:rPr lang="en-US" smtClean="0"/>
              <a:pPr/>
              <a:t>25</a:t>
            </a:fld>
            <a:endParaRPr lang="en-US" dirty="0"/>
          </a:p>
        </p:txBody>
      </p:sp>
      <p:sp>
        <p:nvSpPr>
          <p:cNvPr id="9" name="Title 1">
            <a:extLst>
              <a:ext uri="{FF2B5EF4-FFF2-40B4-BE49-F238E27FC236}">
                <a16:creationId xmlns:a16="http://schemas.microsoft.com/office/drawing/2014/main" id="{7F579039-CEC8-487D-92F5-2AF0A49E5C21}"/>
              </a:ext>
            </a:extLst>
          </p:cNvPr>
          <p:cNvSpPr>
            <a:spLocks noGrp="1"/>
          </p:cNvSpPr>
          <p:nvPr>
            <p:ph type="title"/>
          </p:nvPr>
        </p:nvSpPr>
        <p:spPr>
          <a:xfrm>
            <a:off x="297573" y="1397255"/>
            <a:ext cx="8365578" cy="431575"/>
          </a:xfrm>
        </p:spPr>
        <p:txBody>
          <a:bodyPr>
            <a:noAutofit/>
          </a:bodyPr>
          <a:lstStyle/>
          <a:p>
            <a:r>
              <a:rPr lang="en-US" sz="3000"/>
              <a:t>More Controls</a:t>
            </a:r>
          </a:p>
        </p:txBody>
      </p:sp>
      <p:sp>
        <p:nvSpPr>
          <p:cNvPr id="8" name="Content Placeholder 2">
            <a:extLst>
              <a:ext uri="{FF2B5EF4-FFF2-40B4-BE49-F238E27FC236}">
                <a16:creationId xmlns:a16="http://schemas.microsoft.com/office/drawing/2014/main" id="{A3FDA72F-8583-4555-B068-FBDAA0E0ABDA}"/>
              </a:ext>
            </a:extLst>
          </p:cNvPr>
          <p:cNvSpPr>
            <a:spLocks noGrp="1"/>
          </p:cNvSpPr>
          <p:nvPr>
            <p:ph idx="1"/>
          </p:nvPr>
        </p:nvSpPr>
        <p:spPr>
          <a:xfrm>
            <a:off x="156669" y="1959344"/>
            <a:ext cx="4848883" cy="3706244"/>
          </a:xfrm>
        </p:spPr>
        <p:txBody>
          <a:bodyPr>
            <a:normAutofit fontScale="85000" lnSpcReduction="20000"/>
          </a:bodyPr>
          <a:lstStyle/>
          <a:p>
            <a:pPr marL="257175" indent="-257175" algn="just">
              <a:buClr>
                <a:srgbClr val="973735"/>
              </a:buClr>
              <a:buSzPct val="50000"/>
              <a:buFont typeface="Wingdings" pitchFamily="2" charset="2"/>
              <a:buChar char="u"/>
              <a:tabLst>
                <a:tab pos="180975" algn="l"/>
              </a:tabLst>
              <a:defRPr/>
            </a:pPr>
            <a:r>
              <a:rPr lang="en-US" b="1">
                <a:solidFill>
                  <a:srgbClr val="111111"/>
                </a:solidFill>
                <a:latin typeface="+mj-lt"/>
              </a:rPr>
              <a:t>Value Setting ControlForm class</a:t>
            </a:r>
          </a:p>
          <a:p>
            <a:pPr marL="385763" lvl="1" indent="-172641">
              <a:lnSpc>
                <a:spcPct val="120000"/>
              </a:lnSpc>
              <a:spcBef>
                <a:spcPts val="750"/>
              </a:spcBef>
              <a:spcAft>
                <a:spcPts val="225"/>
              </a:spcAft>
              <a:buClr>
                <a:srgbClr val="973735"/>
              </a:buClr>
              <a:buSzPct val="70000"/>
              <a:defRPr/>
            </a:pPr>
            <a:r>
              <a:rPr lang="en-US" sz="1875"/>
              <a:t>RadioButton</a:t>
            </a:r>
          </a:p>
          <a:p>
            <a:pPr marL="385763" lvl="1" indent="-172641">
              <a:lnSpc>
                <a:spcPct val="120000"/>
              </a:lnSpc>
              <a:spcBef>
                <a:spcPts val="750"/>
              </a:spcBef>
              <a:spcAft>
                <a:spcPts val="225"/>
              </a:spcAft>
              <a:buClr>
                <a:srgbClr val="973735"/>
              </a:buClr>
              <a:buSzPct val="70000"/>
              <a:defRPr/>
            </a:pPr>
            <a:r>
              <a:rPr lang="en-US" sz="1875"/>
              <a:t>CheckBox</a:t>
            </a:r>
          </a:p>
          <a:p>
            <a:pPr marL="385763" lvl="1" indent="-172641">
              <a:lnSpc>
                <a:spcPct val="120000"/>
              </a:lnSpc>
              <a:spcBef>
                <a:spcPts val="750"/>
              </a:spcBef>
              <a:spcAft>
                <a:spcPts val="225"/>
              </a:spcAft>
              <a:buClr>
                <a:srgbClr val="973735"/>
              </a:buClr>
              <a:buSzPct val="70000"/>
              <a:defRPr/>
            </a:pPr>
            <a:r>
              <a:rPr lang="en-US" sz="1875"/>
              <a:t>CheckListBox</a:t>
            </a:r>
          </a:p>
          <a:p>
            <a:pPr marL="257175" indent="-257175" algn="just">
              <a:buClr>
                <a:srgbClr val="973735"/>
              </a:buClr>
              <a:buSzPct val="50000"/>
              <a:buFont typeface="Wingdings" pitchFamily="2" charset="2"/>
              <a:buChar char="u"/>
              <a:tabLst>
                <a:tab pos="180975" algn="l"/>
              </a:tabLst>
              <a:defRPr/>
            </a:pPr>
            <a:r>
              <a:rPr lang="en-US" b="1">
                <a:solidFill>
                  <a:srgbClr val="111111"/>
                </a:solidFill>
                <a:latin typeface="+mj-lt"/>
              </a:rPr>
              <a:t>Grouping Controls</a:t>
            </a:r>
          </a:p>
          <a:p>
            <a:pPr marL="385763" lvl="1" indent="-172641">
              <a:lnSpc>
                <a:spcPct val="120000"/>
              </a:lnSpc>
              <a:spcBef>
                <a:spcPts val="750"/>
              </a:spcBef>
              <a:spcAft>
                <a:spcPts val="225"/>
              </a:spcAft>
              <a:buClr>
                <a:srgbClr val="973735"/>
              </a:buClr>
              <a:buSzPct val="70000"/>
              <a:defRPr/>
            </a:pPr>
            <a:r>
              <a:rPr lang="en-US" sz="1875"/>
              <a:t>GroupBox</a:t>
            </a:r>
          </a:p>
          <a:p>
            <a:pPr marL="385763" lvl="1" indent="-172641">
              <a:lnSpc>
                <a:spcPct val="120000"/>
              </a:lnSpc>
              <a:spcBef>
                <a:spcPts val="750"/>
              </a:spcBef>
              <a:spcAft>
                <a:spcPts val="225"/>
              </a:spcAft>
              <a:buClr>
                <a:srgbClr val="973735"/>
              </a:buClr>
              <a:buSzPct val="70000"/>
              <a:defRPr/>
            </a:pPr>
            <a:r>
              <a:rPr lang="en-US" sz="1875"/>
              <a:t>Panel</a:t>
            </a:r>
          </a:p>
          <a:p>
            <a:pPr marL="257175" indent="-257175" algn="just">
              <a:buClr>
                <a:srgbClr val="973735"/>
              </a:buClr>
              <a:buSzPct val="50000"/>
              <a:buFont typeface="Wingdings" pitchFamily="2" charset="2"/>
              <a:buChar char="u"/>
              <a:tabLst>
                <a:tab pos="180975" algn="l"/>
              </a:tabLst>
              <a:defRPr/>
            </a:pPr>
            <a:r>
              <a:rPr lang="en-US" b="1">
                <a:solidFill>
                  <a:srgbClr val="111111"/>
                </a:solidFill>
                <a:latin typeface="+mj-lt"/>
              </a:rPr>
              <a:t>Images Control</a:t>
            </a:r>
          </a:p>
          <a:p>
            <a:pPr marL="385763" lvl="1" indent="-172641">
              <a:lnSpc>
                <a:spcPct val="120000"/>
              </a:lnSpc>
              <a:spcBef>
                <a:spcPts val="750"/>
              </a:spcBef>
              <a:spcAft>
                <a:spcPts val="225"/>
              </a:spcAft>
              <a:buClr>
                <a:srgbClr val="973735"/>
              </a:buClr>
              <a:buSzPct val="70000"/>
              <a:defRPr/>
            </a:pPr>
            <a:r>
              <a:rPr lang="en-US" sz="1875"/>
              <a:t>PictureBox</a:t>
            </a:r>
          </a:p>
          <a:p>
            <a:pPr marL="385763" lvl="1" indent="-172641">
              <a:lnSpc>
                <a:spcPct val="120000"/>
              </a:lnSpc>
              <a:spcBef>
                <a:spcPts val="750"/>
              </a:spcBef>
              <a:spcAft>
                <a:spcPts val="225"/>
              </a:spcAft>
              <a:buClr>
                <a:srgbClr val="973735"/>
              </a:buClr>
              <a:buSzPct val="70000"/>
              <a:defRPr/>
            </a:pPr>
            <a:r>
              <a:rPr lang="en-US" sz="1875"/>
              <a:t>ImageList</a:t>
            </a:r>
            <a:endParaRPr lang="vi-VN" sz="1875">
              <a:latin typeface="Arial" panose="020B0604020202020204" pitchFamily="34" charset="0"/>
              <a:cs typeface="Arial" panose="020B0604020202020204" pitchFamily="34" charset="0"/>
            </a:endParaRPr>
          </a:p>
        </p:txBody>
      </p:sp>
      <p:pic>
        <p:nvPicPr>
          <p:cNvPr id="21" name="Picture 20">
            <a:extLst>
              <a:ext uri="{FF2B5EF4-FFF2-40B4-BE49-F238E27FC236}">
                <a16:creationId xmlns:a16="http://schemas.microsoft.com/office/drawing/2014/main" id="{59928207-3B7A-4314-B107-A8D528049CEB}"/>
              </a:ext>
            </a:extLst>
          </p:cNvPr>
          <p:cNvPicPr>
            <a:picLocks noChangeAspect="1"/>
          </p:cNvPicPr>
          <p:nvPr/>
        </p:nvPicPr>
        <p:blipFill>
          <a:blip r:embed="rId3"/>
          <a:stretch>
            <a:fillRect/>
          </a:stretch>
        </p:blipFill>
        <p:spPr>
          <a:xfrm>
            <a:off x="5005552" y="2103820"/>
            <a:ext cx="3847772" cy="3338964"/>
          </a:xfrm>
          <a:prstGeom prst="rect">
            <a:avLst/>
          </a:prstGeom>
        </p:spPr>
      </p:pic>
    </p:spTree>
    <p:extLst>
      <p:ext uri="{BB962C8B-B14F-4D97-AF65-F5344CB8AC3E}">
        <p14:creationId xmlns:p14="http://schemas.microsoft.com/office/powerpoint/2010/main" val="25971405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3">
            <a:extLst>
              <a:ext uri="{FF2B5EF4-FFF2-40B4-BE49-F238E27FC236}">
                <a16:creationId xmlns:a16="http://schemas.microsoft.com/office/drawing/2014/main" id="{E13011A8-D88C-4012-B204-49668D8EBB2E}"/>
              </a:ext>
            </a:extLst>
          </p:cNvPr>
          <p:cNvSpPr>
            <a:spLocks noGrp="1"/>
          </p:cNvSpPr>
          <p:nvPr>
            <p:ph type="dt" sz="half" idx="10"/>
          </p:nvPr>
        </p:nvSpPr>
        <p:spPr>
          <a:xfrm>
            <a:off x="628650" y="5709892"/>
            <a:ext cx="2057400" cy="273844"/>
          </a:xfrm>
        </p:spPr>
        <p:txBody>
          <a:bodyPr/>
          <a:lstStyle>
            <a:lvl1pPr>
              <a:defRPr>
                <a:solidFill>
                  <a:schemeClr val="tx1"/>
                </a:solidFill>
              </a:defRPr>
            </a:lvl1pPr>
          </a:lstStyle>
          <a:p>
            <a:fld id="{5DCBE059-FAD7-45D8-8659-E6542D1E092D}" type="datetime1">
              <a:rPr lang="en-US" smtClean="0"/>
              <a:t>22/08/2022</a:t>
            </a:fld>
            <a:endParaRPr lang="en-US" dirty="0"/>
          </a:p>
        </p:txBody>
      </p:sp>
      <p:sp>
        <p:nvSpPr>
          <p:cNvPr id="4" name="Slide Number Placeholder 5">
            <a:extLst>
              <a:ext uri="{FF2B5EF4-FFF2-40B4-BE49-F238E27FC236}">
                <a16:creationId xmlns:a16="http://schemas.microsoft.com/office/drawing/2014/main" id="{C5BFEE7E-1160-4EB3-9549-81C1E8348FA6}"/>
              </a:ext>
            </a:extLst>
          </p:cNvPr>
          <p:cNvSpPr>
            <a:spLocks noGrp="1"/>
          </p:cNvSpPr>
          <p:nvPr>
            <p:ph type="sldNum" sz="quarter" idx="12"/>
          </p:nvPr>
        </p:nvSpPr>
        <p:spPr>
          <a:xfrm>
            <a:off x="6514545" y="5717775"/>
            <a:ext cx="2057400" cy="273844"/>
          </a:xfrm>
        </p:spPr>
        <p:txBody>
          <a:bodyPr/>
          <a:lstStyle>
            <a:lvl1pPr>
              <a:defRPr>
                <a:solidFill>
                  <a:schemeClr val="tx1"/>
                </a:solidFill>
              </a:defRPr>
            </a:lvl1pPr>
          </a:lstStyle>
          <a:p>
            <a:fld id="{CC0149FD-98BB-4821-915B-09C9BFE4B727}" type="slidenum">
              <a:rPr lang="en-US" smtClean="0"/>
              <a:pPr/>
              <a:t>26</a:t>
            </a:fld>
            <a:endParaRPr lang="en-US" dirty="0"/>
          </a:p>
        </p:txBody>
      </p:sp>
      <p:sp>
        <p:nvSpPr>
          <p:cNvPr id="9" name="Title 1">
            <a:extLst>
              <a:ext uri="{FF2B5EF4-FFF2-40B4-BE49-F238E27FC236}">
                <a16:creationId xmlns:a16="http://schemas.microsoft.com/office/drawing/2014/main" id="{7F579039-CEC8-487D-92F5-2AF0A49E5C21}"/>
              </a:ext>
            </a:extLst>
          </p:cNvPr>
          <p:cNvSpPr>
            <a:spLocks noGrp="1"/>
          </p:cNvSpPr>
          <p:nvPr>
            <p:ph type="title"/>
          </p:nvPr>
        </p:nvSpPr>
        <p:spPr>
          <a:xfrm>
            <a:off x="297573" y="1397255"/>
            <a:ext cx="8365578" cy="431575"/>
          </a:xfrm>
        </p:spPr>
        <p:txBody>
          <a:bodyPr>
            <a:noAutofit/>
          </a:bodyPr>
          <a:lstStyle/>
          <a:p>
            <a:r>
              <a:rPr lang="en-US" sz="3000"/>
              <a:t>Grouping Control</a:t>
            </a:r>
          </a:p>
        </p:txBody>
      </p:sp>
      <p:sp>
        <p:nvSpPr>
          <p:cNvPr id="6" name="TextBox 5">
            <a:extLst>
              <a:ext uri="{FF2B5EF4-FFF2-40B4-BE49-F238E27FC236}">
                <a16:creationId xmlns:a16="http://schemas.microsoft.com/office/drawing/2014/main" id="{DC40B99B-89B9-4DBA-B286-85BE9A31140F}"/>
              </a:ext>
            </a:extLst>
          </p:cNvPr>
          <p:cNvSpPr txBox="1"/>
          <p:nvPr/>
        </p:nvSpPr>
        <p:spPr>
          <a:xfrm>
            <a:off x="-47851" y="1959882"/>
            <a:ext cx="4998224" cy="1948867"/>
          </a:xfrm>
          <a:prstGeom prst="rect">
            <a:avLst/>
          </a:prstGeom>
          <a:noFill/>
        </p:spPr>
        <p:txBody>
          <a:bodyPr wrap="square">
            <a:spAutoFit/>
          </a:bodyPr>
          <a:lstStyle/>
          <a:p>
            <a:pPr marL="257175" indent="-257175" algn="just">
              <a:lnSpc>
                <a:spcPct val="150000"/>
              </a:lnSpc>
              <a:spcBef>
                <a:spcPts val="750"/>
              </a:spcBef>
              <a:buClr>
                <a:srgbClr val="973735"/>
              </a:buClr>
              <a:buSzPct val="50000"/>
              <a:buFont typeface="Wingdings" pitchFamily="2" charset="2"/>
              <a:buChar char="u"/>
              <a:tabLst>
                <a:tab pos="180975" algn="l"/>
              </a:tabLst>
              <a:defRPr/>
            </a:pPr>
            <a:r>
              <a:rPr lang="en-US" sz="1950">
                <a:solidFill>
                  <a:srgbClr val="111111"/>
                </a:solidFill>
                <a:latin typeface="+mj-lt"/>
              </a:rPr>
              <a:t>GroupBox: Represents a Windows control that displays a frame around a group of controls with an optional caption</a:t>
            </a:r>
          </a:p>
          <a:p>
            <a:pPr marL="257175" indent="-257175" algn="just">
              <a:lnSpc>
                <a:spcPct val="150000"/>
              </a:lnSpc>
              <a:spcBef>
                <a:spcPts val="750"/>
              </a:spcBef>
              <a:buClr>
                <a:srgbClr val="973735"/>
              </a:buClr>
              <a:buSzPct val="50000"/>
              <a:buFont typeface="Wingdings" pitchFamily="2" charset="2"/>
              <a:buChar char="u"/>
              <a:tabLst>
                <a:tab pos="180975" algn="l"/>
              </a:tabLst>
              <a:defRPr/>
            </a:pPr>
            <a:r>
              <a:rPr lang="en-US" sz="1950">
                <a:solidFill>
                  <a:srgbClr val="111111"/>
                </a:solidFill>
                <a:latin typeface="+mj-lt"/>
              </a:rPr>
              <a:t>Panel: Used to group collections of controls.</a:t>
            </a:r>
            <a:endParaRPr lang="en-US" sz="1950" dirty="0">
              <a:solidFill>
                <a:srgbClr val="111111"/>
              </a:solidFill>
              <a:latin typeface="+mj-lt"/>
            </a:endParaRPr>
          </a:p>
        </p:txBody>
      </p:sp>
      <p:grpSp>
        <p:nvGrpSpPr>
          <p:cNvPr id="14" name="Group 13">
            <a:extLst>
              <a:ext uri="{FF2B5EF4-FFF2-40B4-BE49-F238E27FC236}">
                <a16:creationId xmlns:a16="http://schemas.microsoft.com/office/drawing/2014/main" id="{4EB72B76-8248-49D0-9FEB-B2BC9CF93DFA}"/>
              </a:ext>
            </a:extLst>
          </p:cNvPr>
          <p:cNvGrpSpPr/>
          <p:nvPr/>
        </p:nvGrpSpPr>
        <p:grpSpPr>
          <a:xfrm>
            <a:off x="5169467" y="2188481"/>
            <a:ext cx="3887823" cy="2980638"/>
            <a:chOff x="7302526" y="1795996"/>
            <a:chExt cx="4794881" cy="3777785"/>
          </a:xfrm>
        </p:grpSpPr>
        <p:pic>
          <p:nvPicPr>
            <p:cNvPr id="8" name="Picture 7">
              <a:extLst>
                <a:ext uri="{FF2B5EF4-FFF2-40B4-BE49-F238E27FC236}">
                  <a16:creationId xmlns:a16="http://schemas.microsoft.com/office/drawing/2014/main" id="{F60F03CD-C808-48B4-87A4-A26B63CBC2E6}"/>
                </a:ext>
              </a:extLst>
            </p:cNvPr>
            <p:cNvPicPr>
              <a:picLocks noChangeAspect="1"/>
            </p:cNvPicPr>
            <p:nvPr/>
          </p:nvPicPr>
          <p:blipFill>
            <a:blip r:embed="rId3"/>
            <a:stretch>
              <a:fillRect/>
            </a:stretch>
          </p:blipFill>
          <p:spPr>
            <a:xfrm>
              <a:off x="7302526" y="1795996"/>
              <a:ext cx="4794881" cy="3777785"/>
            </a:xfrm>
            <a:prstGeom prst="rect">
              <a:avLst/>
            </a:prstGeom>
          </p:spPr>
        </p:pic>
        <p:sp>
          <p:nvSpPr>
            <p:cNvPr id="12" name="Rectangle 11">
              <a:extLst>
                <a:ext uri="{FF2B5EF4-FFF2-40B4-BE49-F238E27FC236}">
                  <a16:creationId xmlns:a16="http://schemas.microsoft.com/office/drawing/2014/main" id="{07836715-9139-4611-8380-39151FC99F38}"/>
                </a:ext>
              </a:extLst>
            </p:cNvPr>
            <p:cNvSpPr/>
            <p:nvPr/>
          </p:nvSpPr>
          <p:spPr>
            <a:xfrm>
              <a:off x="7365259" y="2375338"/>
              <a:ext cx="3439376" cy="1545020"/>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570453E-F814-4144-971B-C86DA3126479}"/>
                </a:ext>
              </a:extLst>
            </p:cNvPr>
            <p:cNvSpPr/>
            <p:nvPr/>
          </p:nvSpPr>
          <p:spPr>
            <a:xfrm>
              <a:off x="8918625" y="3953539"/>
              <a:ext cx="3073677" cy="1545020"/>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4804554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3">
            <a:extLst>
              <a:ext uri="{FF2B5EF4-FFF2-40B4-BE49-F238E27FC236}">
                <a16:creationId xmlns:a16="http://schemas.microsoft.com/office/drawing/2014/main" id="{E13011A8-D88C-4012-B204-49668D8EBB2E}"/>
              </a:ext>
            </a:extLst>
          </p:cNvPr>
          <p:cNvSpPr>
            <a:spLocks noGrp="1"/>
          </p:cNvSpPr>
          <p:nvPr>
            <p:ph type="dt" sz="half" idx="10"/>
          </p:nvPr>
        </p:nvSpPr>
        <p:spPr>
          <a:xfrm>
            <a:off x="628650" y="5709892"/>
            <a:ext cx="2057400" cy="273844"/>
          </a:xfrm>
        </p:spPr>
        <p:txBody>
          <a:bodyPr/>
          <a:lstStyle>
            <a:lvl1pPr>
              <a:defRPr>
                <a:solidFill>
                  <a:schemeClr val="tx1"/>
                </a:solidFill>
              </a:defRPr>
            </a:lvl1pPr>
          </a:lstStyle>
          <a:p>
            <a:fld id="{5DCBE059-FAD7-45D8-8659-E6542D1E092D}" type="datetime1">
              <a:rPr lang="en-US" smtClean="0"/>
              <a:t>22/08/2022</a:t>
            </a:fld>
            <a:endParaRPr lang="en-US" dirty="0"/>
          </a:p>
        </p:txBody>
      </p:sp>
      <p:sp>
        <p:nvSpPr>
          <p:cNvPr id="4" name="Slide Number Placeholder 5">
            <a:extLst>
              <a:ext uri="{FF2B5EF4-FFF2-40B4-BE49-F238E27FC236}">
                <a16:creationId xmlns:a16="http://schemas.microsoft.com/office/drawing/2014/main" id="{C5BFEE7E-1160-4EB3-9549-81C1E8348FA6}"/>
              </a:ext>
            </a:extLst>
          </p:cNvPr>
          <p:cNvSpPr>
            <a:spLocks noGrp="1"/>
          </p:cNvSpPr>
          <p:nvPr>
            <p:ph type="sldNum" sz="quarter" idx="12"/>
          </p:nvPr>
        </p:nvSpPr>
        <p:spPr>
          <a:xfrm>
            <a:off x="6514545" y="5717775"/>
            <a:ext cx="2057400" cy="273844"/>
          </a:xfrm>
        </p:spPr>
        <p:txBody>
          <a:bodyPr/>
          <a:lstStyle>
            <a:lvl1pPr>
              <a:defRPr>
                <a:solidFill>
                  <a:schemeClr val="tx1"/>
                </a:solidFill>
              </a:defRPr>
            </a:lvl1pPr>
          </a:lstStyle>
          <a:p>
            <a:fld id="{CC0149FD-98BB-4821-915B-09C9BFE4B727}" type="slidenum">
              <a:rPr lang="en-US" smtClean="0"/>
              <a:pPr/>
              <a:t>27</a:t>
            </a:fld>
            <a:endParaRPr lang="en-US" dirty="0"/>
          </a:p>
        </p:txBody>
      </p:sp>
      <p:sp>
        <p:nvSpPr>
          <p:cNvPr id="9" name="Title 1">
            <a:extLst>
              <a:ext uri="{FF2B5EF4-FFF2-40B4-BE49-F238E27FC236}">
                <a16:creationId xmlns:a16="http://schemas.microsoft.com/office/drawing/2014/main" id="{7F579039-CEC8-487D-92F5-2AF0A49E5C21}"/>
              </a:ext>
            </a:extLst>
          </p:cNvPr>
          <p:cNvSpPr>
            <a:spLocks noGrp="1"/>
          </p:cNvSpPr>
          <p:nvPr>
            <p:ph type="title"/>
          </p:nvPr>
        </p:nvSpPr>
        <p:spPr>
          <a:xfrm>
            <a:off x="297573" y="1397255"/>
            <a:ext cx="8365578" cy="431575"/>
          </a:xfrm>
        </p:spPr>
        <p:txBody>
          <a:bodyPr>
            <a:noAutofit/>
          </a:bodyPr>
          <a:lstStyle/>
          <a:p>
            <a:r>
              <a:rPr lang="en-US" sz="3000"/>
              <a:t>RadioButton</a:t>
            </a:r>
          </a:p>
        </p:txBody>
      </p:sp>
      <p:sp>
        <p:nvSpPr>
          <p:cNvPr id="6" name="TextBox 5">
            <a:extLst>
              <a:ext uri="{FF2B5EF4-FFF2-40B4-BE49-F238E27FC236}">
                <a16:creationId xmlns:a16="http://schemas.microsoft.com/office/drawing/2014/main" id="{DC40B99B-89B9-4DBA-B286-85BE9A31140F}"/>
              </a:ext>
            </a:extLst>
          </p:cNvPr>
          <p:cNvSpPr txBox="1"/>
          <p:nvPr/>
        </p:nvSpPr>
        <p:spPr>
          <a:xfrm>
            <a:off x="-73528" y="1917224"/>
            <a:ext cx="9144000" cy="992579"/>
          </a:xfrm>
          <a:prstGeom prst="rect">
            <a:avLst/>
          </a:prstGeom>
          <a:noFill/>
        </p:spPr>
        <p:txBody>
          <a:bodyPr wrap="square">
            <a:spAutoFit/>
          </a:bodyPr>
          <a:lstStyle/>
          <a:p>
            <a:pPr marL="257175" indent="-257175" algn="just">
              <a:spcBef>
                <a:spcPts val="750"/>
              </a:spcBef>
              <a:buClr>
                <a:srgbClr val="973735"/>
              </a:buClr>
              <a:buSzPct val="50000"/>
              <a:buFont typeface="Wingdings" pitchFamily="2" charset="2"/>
              <a:buChar char="u"/>
              <a:tabLst>
                <a:tab pos="180975" algn="l"/>
              </a:tabLst>
              <a:defRPr/>
            </a:pPr>
            <a:r>
              <a:rPr lang="en-US" sz="1950">
                <a:solidFill>
                  <a:srgbClr val="111111"/>
                </a:solidFill>
                <a:latin typeface="+mj-lt"/>
              </a:rPr>
              <a:t>A RadioButton control provides a round interface to select one option from a number of options. Radio buttons are usually placed in a group on a container control, such as a Panel or a GroupBox, and one of them is selected</a:t>
            </a:r>
            <a:endParaRPr lang="en-US" sz="1950" dirty="0">
              <a:solidFill>
                <a:srgbClr val="111111"/>
              </a:solidFill>
              <a:latin typeface="+mj-lt"/>
            </a:endParaRPr>
          </a:p>
        </p:txBody>
      </p:sp>
      <p:pic>
        <p:nvPicPr>
          <p:cNvPr id="2" name="Picture 1">
            <a:extLst>
              <a:ext uri="{FF2B5EF4-FFF2-40B4-BE49-F238E27FC236}">
                <a16:creationId xmlns:a16="http://schemas.microsoft.com/office/drawing/2014/main" id="{65686630-A558-4373-B6A5-BD21EA8BDFA6}"/>
              </a:ext>
            </a:extLst>
          </p:cNvPr>
          <p:cNvPicPr>
            <a:picLocks noChangeAspect="1"/>
          </p:cNvPicPr>
          <p:nvPr/>
        </p:nvPicPr>
        <p:blipFill>
          <a:blip r:embed="rId3"/>
          <a:stretch>
            <a:fillRect/>
          </a:stretch>
        </p:blipFill>
        <p:spPr>
          <a:xfrm>
            <a:off x="1" y="2918443"/>
            <a:ext cx="5843522" cy="1572905"/>
          </a:xfrm>
          <a:prstGeom prst="rect">
            <a:avLst/>
          </a:prstGeom>
        </p:spPr>
      </p:pic>
      <p:grpSp>
        <p:nvGrpSpPr>
          <p:cNvPr id="16" name="Group 15">
            <a:extLst>
              <a:ext uri="{FF2B5EF4-FFF2-40B4-BE49-F238E27FC236}">
                <a16:creationId xmlns:a16="http://schemas.microsoft.com/office/drawing/2014/main" id="{E5B62BEE-E3A2-465D-BA4F-D2EB1E6EDA46}"/>
              </a:ext>
            </a:extLst>
          </p:cNvPr>
          <p:cNvGrpSpPr/>
          <p:nvPr/>
        </p:nvGrpSpPr>
        <p:grpSpPr>
          <a:xfrm>
            <a:off x="5930230" y="2967935"/>
            <a:ext cx="3103409" cy="2689913"/>
            <a:chOff x="7791363" y="2719657"/>
            <a:chExt cx="4302600" cy="3733648"/>
          </a:xfrm>
        </p:grpSpPr>
        <p:pic>
          <p:nvPicPr>
            <p:cNvPr id="14" name="Picture 13">
              <a:extLst>
                <a:ext uri="{FF2B5EF4-FFF2-40B4-BE49-F238E27FC236}">
                  <a16:creationId xmlns:a16="http://schemas.microsoft.com/office/drawing/2014/main" id="{DB587DB8-DF38-4E58-BD0A-34C276B6B244}"/>
                </a:ext>
              </a:extLst>
            </p:cNvPr>
            <p:cNvPicPr>
              <a:picLocks noChangeAspect="1"/>
            </p:cNvPicPr>
            <p:nvPr/>
          </p:nvPicPr>
          <p:blipFill>
            <a:blip r:embed="rId4"/>
            <a:stretch>
              <a:fillRect/>
            </a:stretch>
          </p:blipFill>
          <p:spPr>
            <a:xfrm>
              <a:off x="7791363" y="2719657"/>
              <a:ext cx="4302600" cy="3733648"/>
            </a:xfrm>
            <a:prstGeom prst="rect">
              <a:avLst/>
            </a:prstGeom>
          </p:spPr>
        </p:pic>
        <p:sp>
          <p:nvSpPr>
            <p:cNvPr id="5" name="Rectangle 4">
              <a:extLst>
                <a:ext uri="{FF2B5EF4-FFF2-40B4-BE49-F238E27FC236}">
                  <a16:creationId xmlns:a16="http://schemas.microsoft.com/office/drawing/2014/main" id="{FAA32132-3E8A-478D-81B4-C55137470DE1}"/>
                </a:ext>
              </a:extLst>
            </p:cNvPr>
            <p:cNvSpPr/>
            <p:nvPr/>
          </p:nvSpPr>
          <p:spPr>
            <a:xfrm>
              <a:off x="7998372" y="2984938"/>
              <a:ext cx="1429407" cy="133481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FCD4E396-C9CA-4625-A8AA-77399E2E7733}"/>
                </a:ext>
              </a:extLst>
            </p:cNvPr>
            <p:cNvSpPr/>
            <p:nvPr/>
          </p:nvSpPr>
          <p:spPr>
            <a:xfrm>
              <a:off x="10246845" y="2978400"/>
              <a:ext cx="1429407" cy="134135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4508936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3">
            <a:extLst>
              <a:ext uri="{FF2B5EF4-FFF2-40B4-BE49-F238E27FC236}">
                <a16:creationId xmlns:a16="http://schemas.microsoft.com/office/drawing/2014/main" id="{E13011A8-D88C-4012-B204-49668D8EBB2E}"/>
              </a:ext>
            </a:extLst>
          </p:cNvPr>
          <p:cNvSpPr>
            <a:spLocks noGrp="1"/>
          </p:cNvSpPr>
          <p:nvPr>
            <p:ph type="dt" sz="half" idx="10"/>
          </p:nvPr>
        </p:nvSpPr>
        <p:spPr>
          <a:xfrm>
            <a:off x="628650" y="5709892"/>
            <a:ext cx="2057400" cy="273844"/>
          </a:xfrm>
        </p:spPr>
        <p:txBody>
          <a:bodyPr/>
          <a:lstStyle>
            <a:lvl1pPr>
              <a:defRPr>
                <a:solidFill>
                  <a:schemeClr val="tx1"/>
                </a:solidFill>
              </a:defRPr>
            </a:lvl1pPr>
          </a:lstStyle>
          <a:p>
            <a:fld id="{5DCBE059-FAD7-45D8-8659-E6542D1E092D}" type="datetime1">
              <a:rPr lang="en-US" smtClean="0"/>
              <a:t>22/08/2022</a:t>
            </a:fld>
            <a:endParaRPr lang="en-US" dirty="0"/>
          </a:p>
        </p:txBody>
      </p:sp>
      <p:sp>
        <p:nvSpPr>
          <p:cNvPr id="4" name="Slide Number Placeholder 5">
            <a:extLst>
              <a:ext uri="{FF2B5EF4-FFF2-40B4-BE49-F238E27FC236}">
                <a16:creationId xmlns:a16="http://schemas.microsoft.com/office/drawing/2014/main" id="{C5BFEE7E-1160-4EB3-9549-81C1E8348FA6}"/>
              </a:ext>
            </a:extLst>
          </p:cNvPr>
          <p:cNvSpPr>
            <a:spLocks noGrp="1"/>
          </p:cNvSpPr>
          <p:nvPr>
            <p:ph type="sldNum" sz="quarter" idx="12"/>
          </p:nvPr>
        </p:nvSpPr>
        <p:spPr>
          <a:xfrm>
            <a:off x="6514545" y="5717775"/>
            <a:ext cx="2057400" cy="273844"/>
          </a:xfrm>
        </p:spPr>
        <p:txBody>
          <a:bodyPr/>
          <a:lstStyle>
            <a:lvl1pPr>
              <a:defRPr>
                <a:solidFill>
                  <a:schemeClr val="tx1"/>
                </a:solidFill>
              </a:defRPr>
            </a:lvl1pPr>
          </a:lstStyle>
          <a:p>
            <a:fld id="{CC0149FD-98BB-4821-915B-09C9BFE4B727}" type="slidenum">
              <a:rPr lang="en-US" smtClean="0"/>
              <a:pPr/>
              <a:t>28</a:t>
            </a:fld>
            <a:endParaRPr lang="en-US" dirty="0"/>
          </a:p>
        </p:txBody>
      </p:sp>
      <p:sp>
        <p:nvSpPr>
          <p:cNvPr id="9" name="Title 1">
            <a:extLst>
              <a:ext uri="{FF2B5EF4-FFF2-40B4-BE49-F238E27FC236}">
                <a16:creationId xmlns:a16="http://schemas.microsoft.com/office/drawing/2014/main" id="{7F579039-CEC8-487D-92F5-2AF0A49E5C21}"/>
              </a:ext>
            </a:extLst>
          </p:cNvPr>
          <p:cNvSpPr>
            <a:spLocks noGrp="1"/>
          </p:cNvSpPr>
          <p:nvPr>
            <p:ph type="title"/>
          </p:nvPr>
        </p:nvSpPr>
        <p:spPr>
          <a:xfrm>
            <a:off x="297573" y="1397255"/>
            <a:ext cx="8365578" cy="431575"/>
          </a:xfrm>
        </p:spPr>
        <p:txBody>
          <a:bodyPr>
            <a:noAutofit/>
          </a:bodyPr>
          <a:lstStyle/>
          <a:p>
            <a:r>
              <a:rPr lang="en-US" sz="3000"/>
              <a:t>Position and Layout of Controls</a:t>
            </a:r>
          </a:p>
        </p:txBody>
      </p:sp>
      <p:sp>
        <p:nvSpPr>
          <p:cNvPr id="6" name="TextBox 5">
            <a:extLst>
              <a:ext uri="{FF2B5EF4-FFF2-40B4-BE49-F238E27FC236}">
                <a16:creationId xmlns:a16="http://schemas.microsoft.com/office/drawing/2014/main" id="{DC40B99B-89B9-4DBA-B286-85BE9A31140F}"/>
              </a:ext>
            </a:extLst>
          </p:cNvPr>
          <p:cNvSpPr txBox="1"/>
          <p:nvPr/>
        </p:nvSpPr>
        <p:spPr>
          <a:xfrm>
            <a:off x="-67004" y="1944830"/>
            <a:ext cx="4402521" cy="2746521"/>
          </a:xfrm>
          <a:prstGeom prst="rect">
            <a:avLst/>
          </a:prstGeom>
          <a:noFill/>
        </p:spPr>
        <p:txBody>
          <a:bodyPr wrap="square">
            <a:spAutoFit/>
          </a:bodyPr>
          <a:lstStyle/>
          <a:p>
            <a:pPr marL="257175" indent="-257175" algn="just">
              <a:lnSpc>
                <a:spcPct val="150000"/>
              </a:lnSpc>
              <a:spcBef>
                <a:spcPts val="750"/>
              </a:spcBef>
              <a:buClr>
                <a:srgbClr val="973735"/>
              </a:buClr>
              <a:buSzPct val="50000"/>
              <a:buFont typeface="Wingdings" pitchFamily="2" charset="2"/>
              <a:buChar char="u"/>
              <a:tabLst>
                <a:tab pos="180975" algn="l"/>
              </a:tabLst>
              <a:defRPr/>
            </a:pPr>
            <a:r>
              <a:rPr lang="en-US" sz="1950">
                <a:solidFill>
                  <a:srgbClr val="111111"/>
                </a:solidFill>
                <a:latin typeface="+mj-lt"/>
              </a:rPr>
              <a:t>Anchor: Anchoring a control allows us to tie the control to one or more sides of the parent container. As the container changes in size, any child control will maintain its distance to the anchored side </a:t>
            </a:r>
            <a:endParaRPr lang="en-US" sz="1950" dirty="0">
              <a:solidFill>
                <a:srgbClr val="111111"/>
              </a:solidFill>
              <a:latin typeface="+mj-lt"/>
            </a:endParaRPr>
          </a:p>
        </p:txBody>
      </p:sp>
      <p:pic>
        <p:nvPicPr>
          <p:cNvPr id="7" name="Picture 6" descr="Graphical user interface&#10;&#10;Description automatically generated">
            <a:extLst>
              <a:ext uri="{FF2B5EF4-FFF2-40B4-BE49-F238E27FC236}">
                <a16:creationId xmlns:a16="http://schemas.microsoft.com/office/drawing/2014/main" id="{E3595D9F-B762-48DC-BFA7-4B5DF50678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40950" y="2162302"/>
            <a:ext cx="4657402" cy="3503429"/>
          </a:xfrm>
          <a:prstGeom prst="rect">
            <a:avLst/>
          </a:prstGeom>
        </p:spPr>
      </p:pic>
    </p:spTree>
    <p:extLst>
      <p:ext uri="{BB962C8B-B14F-4D97-AF65-F5344CB8AC3E}">
        <p14:creationId xmlns:p14="http://schemas.microsoft.com/office/powerpoint/2010/main" val="28433415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3">
            <a:extLst>
              <a:ext uri="{FF2B5EF4-FFF2-40B4-BE49-F238E27FC236}">
                <a16:creationId xmlns:a16="http://schemas.microsoft.com/office/drawing/2014/main" id="{E13011A8-D88C-4012-B204-49668D8EBB2E}"/>
              </a:ext>
            </a:extLst>
          </p:cNvPr>
          <p:cNvSpPr>
            <a:spLocks noGrp="1"/>
          </p:cNvSpPr>
          <p:nvPr>
            <p:ph type="dt" sz="half" idx="10"/>
          </p:nvPr>
        </p:nvSpPr>
        <p:spPr>
          <a:xfrm>
            <a:off x="628650" y="5709892"/>
            <a:ext cx="2057400" cy="273844"/>
          </a:xfrm>
        </p:spPr>
        <p:txBody>
          <a:bodyPr/>
          <a:lstStyle>
            <a:lvl1pPr>
              <a:defRPr>
                <a:solidFill>
                  <a:schemeClr val="tx1"/>
                </a:solidFill>
              </a:defRPr>
            </a:lvl1pPr>
          </a:lstStyle>
          <a:p>
            <a:fld id="{5DCBE059-FAD7-45D8-8659-E6542D1E092D}" type="datetime1">
              <a:rPr lang="en-US" smtClean="0"/>
              <a:t>22/08/2022</a:t>
            </a:fld>
            <a:endParaRPr lang="en-US" dirty="0"/>
          </a:p>
        </p:txBody>
      </p:sp>
      <p:sp>
        <p:nvSpPr>
          <p:cNvPr id="4" name="Slide Number Placeholder 5">
            <a:extLst>
              <a:ext uri="{FF2B5EF4-FFF2-40B4-BE49-F238E27FC236}">
                <a16:creationId xmlns:a16="http://schemas.microsoft.com/office/drawing/2014/main" id="{C5BFEE7E-1160-4EB3-9549-81C1E8348FA6}"/>
              </a:ext>
            </a:extLst>
          </p:cNvPr>
          <p:cNvSpPr>
            <a:spLocks noGrp="1"/>
          </p:cNvSpPr>
          <p:nvPr>
            <p:ph type="sldNum" sz="quarter" idx="12"/>
          </p:nvPr>
        </p:nvSpPr>
        <p:spPr>
          <a:xfrm>
            <a:off x="6514545" y="5717775"/>
            <a:ext cx="2057400" cy="273844"/>
          </a:xfrm>
        </p:spPr>
        <p:txBody>
          <a:bodyPr/>
          <a:lstStyle>
            <a:lvl1pPr>
              <a:defRPr>
                <a:solidFill>
                  <a:schemeClr val="tx1"/>
                </a:solidFill>
              </a:defRPr>
            </a:lvl1pPr>
          </a:lstStyle>
          <a:p>
            <a:fld id="{CC0149FD-98BB-4821-915B-09C9BFE4B727}" type="slidenum">
              <a:rPr lang="en-US" smtClean="0"/>
              <a:pPr/>
              <a:t>29</a:t>
            </a:fld>
            <a:endParaRPr lang="en-US" dirty="0"/>
          </a:p>
        </p:txBody>
      </p:sp>
      <p:sp>
        <p:nvSpPr>
          <p:cNvPr id="6" name="TextBox 5">
            <a:extLst>
              <a:ext uri="{FF2B5EF4-FFF2-40B4-BE49-F238E27FC236}">
                <a16:creationId xmlns:a16="http://schemas.microsoft.com/office/drawing/2014/main" id="{DC40B99B-89B9-4DBA-B286-85BE9A31140F}"/>
              </a:ext>
            </a:extLst>
          </p:cNvPr>
          <p:cNvSpPr txBox="1"/>
          <p:nvPr/>
        </p:nvSpPr>
        <p:spPr>
          <a:xfrm>
            <a:off x="-39412" y="2000008"/>
            <a:ext cx="4825235" cy="3023905"/>
          </a:xfrm>
          <a:prstGeom prst="rect">
            <a:avLst/>
          </a:prstGeom>
          <a:noFill/>
        </p:spPr>
        <p:txBody>
          <a:bodyPr wrap="square">
            <a:spAutoFit/>
          </a:bodyPr>
          <a:lstStyle/>
          <a:p>
            <a:pPr marL="257175" indent="-257175" algn="just">
              <a:spcBef>
                <a:spcPts val="900"/>
              </a:spcBef>
              <a:spcAft>
                <a:spcPts val="900"/>
              </a:spcAft>
              <a:buClr>
                <a:srgbClr val="973735"/>
              </a:buClr>
              <a:buSzPct val="50000"/>
              <a:buFont typeface="Wingdings" pitchFamily="2" charset="2"/>
              <a:buChar char="u"/>
              <a:tabLst>
                <a:tab pos="180975" algn="l"/>
              </a:tabLst>
              <a:defRPr/>
            </a:pPr>
            <a:r>
              <a:rPr lang="en-US" sz="1950">
                <a:solidFill>
                  <a:srgbClr val="111111"/>
                </a:solidFill>
                <a:latin typeface="+mj-lt"/>
              </a:rPr>
              <a:t>Dock: The Dock property sets which border of the control is aligned to the corresponding side of the parent, and how the control is resized within the parent </a:t>
            </a:r>
          </a:p>
          <a:p>
            <a:pPr marL="257175" indent="-257175" algn="just">
              <a:spcBef>
                <a:spcPts val="900"/>
              </a:spcBef>
              <a:spcAft>
                <a:spcPts val="900"/>
              </a:spcAft>
              <a:buClr>
                <a:srgbClr val="973735"/>
              </a:buClr>
              <a:buSzPct val="50000"/>
              <a:buFont typeface="Wingdings" pitchFamily="2" charset="2"/>
              <a:buChar char="u"/>
              <a:tabLst>
                <a:tab pos="180975" algn="l"/>
              </a:tabLst>
              <a:defRPr/>
            </a:pPr>
            <a:r>
              <a:rPr lang="en-US" sz="1950">
                <a:solidFill>
                  <a:srgbClr val="111111"/>
                </a:solidFill>
                <a:latin typeface="+mj-lt"/>
              </a:rPr>
              <a:t>When a control is docked, the container determines the space it should occupy and resizes and places the control. The width and height of the control are still respected based on the docking style</a:t>
            </a:r>
            <a:endParaRPr lang="en-US" sz="1950" dirty="0">
              <a:solidFill>
                <a:srgbClr val="111111"/>
              </a:solidFill>
              <a:latin typeface="+mj-lt"/>
            </a:endParaRPr>
          </a:p>
        </p:txBody>
      </p:sp>
      <p:pic>
        <p:nvPicPr>
          <p:cNvPr id="10" name="Picture 9" descr="A white computer tower&#10;&#10;Description automatically generated with low confidence">
            <a:extLst>
              <a:ext uri="{FF2B5EF4-FFF2-40B4-BE49-F238E27FC236}">
                <a16:creationId xmlns:a16="http://schemas.microsoft.com/office/drawing/2014/main" id="{145BA3AD-12F1-4CFD-9C06-597D158A7F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85709" y="2143129"/>
            <a:ext cx="4132167" cy="3108332"/>
          </a:xfrm>
          <a:prstGeom prst="rect">
            <a:avLst/>
          </a:prstGeom>
        </p:spPr>
      </p:pic>
      <p:sp>
        <p:nvSpPr>
          <p:cNvPr id="11" name="Title 1">
            <a:extLst>
              <a:ext uri="{FF2B5EF4-FFF2-40B4-BE49-F238E27FC236}">
                <a16:creationId xmlns:a16="http://schemas.microsoft.com/office/drawing/2014/main" id="{DC640EB7-4281-4769-B14D-68011A195692}"/>
              </a:ext>
            </a:extLst>
          </p:cNvPr>
          <p:cNvSpPr>
            <a:spLocks noGrp="1"/>
          </p:cNvSpPr>
          <p:nvPr>
            <p:ph type="title"/>
          </p:nvPr>
        </p:nvSpPr>
        <p:spPr>
          <a:xfrm>
            <a:off x="297573" y="1397255"/>
            <a:ext cx="8365578" cy="431575"/>
          </a:xfrm>
        </p:spPr>
        <p:txBody>
          <a:bodyPr>
            <a:noAutofit/>
          </a:bodyPr>
          <a:lstStyle/>
          <a:p>
            <a:r>
              <a:rPr lang="en-US" sz="3000"/>
              <a:t>Position and Layout of Controls</a:t>
            </a:r>
          </a:p>
        </p:txBody>
      </p:sp>
    </p:spTree>
    <p:extLst>
      <p:ext uri="{BB962C8B-B14F-4D97-AF65-F5344CB8AC3E}">
        <p14:creationId xmlns:p14="http://schemas.microsoft.com/office/powerpoint/2010/main" val="32449032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8C2805-FFB8-4969-816A-38F8B7EBC1B0}"/>
              </a:ext>
            </a:extLst>
          </p:cNvPr>
          <p:cNvSpPr>
            <a:spLocks noGrp="1"/>
          </p:cNvSpPr>
          <p:nvPr>
            <p:ph type="title"/>
          </p:nvPr>
        </p:nvSpPr>
        <p:spPr>
          <a:xfrm>
            <a:off x="206637" y="1372820"/>
            <a:ext cx="6307908" cy="431575"/>
          </a:xfrm>
        </p:spPr>
        <p:txBody>
          <a:bodyPr>
            <a:normAutofit fontScale="90000"/>
          </a:bodyPr>
          <a:lstStyle/>
          <a:p>
            <a:r>
              <a:rPr lang="en-US" b="1"/>
              <a:t>Introduction to Windows Forms</a:t>
            </a:r>
            <a:endParaRPr lang="en-US" dirty="0"/>
          </a:p>
        </p:txBody>
      </p:sp>
      <p:sp>
        <p:nvSpPr>
          <p:cNvPr id="4" name="Date Placeholder 3">
            <a:extLst>
              <a:ext uri="{FF2B5EF4-FFF2-40B4-BE49-F238E27FC236}">
                <a16:creationId xmlns:a16="http://schemas.microsoft.com/office/drawing/2014/main" id="{7BB2069F-8396-413B-8F66-6A5CE930D683}"/>
              </a:ext>
            </a:extLst>
          </p:cNvPr>
          <p:cNvSpPr>
            <a:spLocks noGrp="1"/>
          </p:cNvSpPr>
          <p:nvPr>
            <p:ph type="dt" sz="half" idx="10"/>
          </p:nvPr>
        </p:nvSpPr>
        <p:spPr/>
        <p:txBody>
          <a:bodyPr/>
          <a:lstStyle/>
          <a:p>
            <a:fld id="{5DCBE059-FAD7-45D8-8659-E6542D1E092D}" type="datetime1">
              <a:rPr lang="en-US" smtClean="0"/>
              <a:t>22/08/2022</a:t>
            </a:fld>
            <a:endParaRPr lang="en-US" dirty="0"/>
          </a:p>
        </p:txBody>
      </p:sp>
      <p:sp>
        <p:nvSpPr>
          <p:cNvPr id="5" name="Slide Number Placeholder 4">
            <a:extLst>
              <a:ext uri="{FF2B5EF4-FFF2-40B4-BE49-F238E27FC236}">
                <a16:creationId xmlns:a16="http://schemas.microsoft.com/office/drawing/2014/main" id="{FAD0AA2C-0FC5-4C7C-86AB-765F90A881B6}"/>
              </a:ext>
            </a:extLst>
          </p:cNvPr>
          <p:cNvSpPr>
            <a:spLocks noGrp="1"/>
          </p:cNvSpPr>
          <p:nvPr>
            <p:ph type="sldNum" sz="quarter" idx="12"/>
          </p:nvPr>
        </p:nvSpPr>
        <p:spPr/>
        <p:txBody>
          <a:bodyPr/>
          <a:lstStyle/>
          <a:p>
            <a:fld id="{CC0149FD-98BB-4821-915B-09C9BFE4B727}" type="slidenum">
              <a:rPr lang="en-US" smtClean="0"/>
              <a:pPr/>
              <a:t>3</a:t>
            </a:fld>
            <a:endParaRPr lang="en-US" dirty="0"/>
          </a:p>
        </p:txBody>
      </p:sp>
      <p:sp>
        <p:nvSpPr>
          <p:cNvPr id="7" name="TextBox 6">
            <a:extLst>
              <a:ext uri="{FF2B5EF4-FFF2-40B4-BE49-F238E27FC236}">
                <a16:creationId xmlns:a16="http://schemas.microsoft.com/office/drawing/2014/main" id="{6786E8FE-C5E5-4DE4-97E2-9EF45451F77E}"/>
              </a:ext>
            </a:extLst>
          </p:cNvPr>
          <p:cNvSpPr txBox="1"/>
          <p:nvPr/>
        </p:nvSpPr>
        <p:spPr>
          <a:xfrm>
            <a:off x="-15765" y="1909604"/>
            <a:ext cx="8836237" cy="3906198"/>
          </a:xfrm>
          <a:prstGeom prst="rect">
            <a:avLst/>
          </a:prstGeom>
          <a:noFill/>
        </p:spPr>
        <p:txBody>
          <a:bodyPr wrap="square">
            <a:spAutoFit/>
          </a:bodyPr>
          <a:lstStyle/>
          <a:p>
            <a:pPr marL="257175" indent="-257175" algn="just">
              <a:spcBef>
                <a:spcPts val="450"/>
              </a:spcBef>
              <a:spcAft>
                <a:spcPts val="450"/>
              </a:spcAft>
              <a:buClr>
                <a:srgbClr val="973735"/>
              </a:buClr>
              <a:buSzPct val="50000"/>
              <a:buFont typeface="Wingdings" pitchFamily="2" charset="2"/>
              <a:buChar char="u"/>
              <a:tabLst>
                <a:tab pos="180975" algn="l"/>
              </a:tabLst>
              <a:defRPr/>
            </a:pPr>
            <a:r>
              <a:rPr lang="en-US" sz="1950" dirty="0">
                <a:latin typeface="+mj-lt"/>
              </a:rPr>
              <a:t>Windows Forms is </a:t>
            </a:r>
            <a:r>
              <a:rPr lang="en-US" sz="1950" dirty="0">
                <a:solidFill>
                  <a:srgbClr val="FF0000"/>
                </a:solidFill>
                <a:latin typeface="+mj-lt"/>
              </a:rPr>
              <a:t>a UI framework for building desktop apps. </a:t>
            </a:r>
            <a:r>
              <a:rPr lang="en-US" sz="1950" dirty="0">
                <a:latin typeface="+mj-lt"/>
              </a:rPr>
              <a:t>It provides one of the most productive ways to create desktop apps based on the visual designer provided in Visual Studio</a:t>
            </a:r>
          </a:p>
          <a:p>
            <a:pPr marL="257175" indent="-257175" algn="just">
              <a:spcBef>
                <a:spcPts val="450"/>
              </a:spcBef>
              <a:spcAft>
                <a:spcPts val="450"/>
              </a:spcAft>
              <a:buClr>
                <a:srgbClr val="973735"/>
              </a:buClr>
              <a:buSzPct val="50000"/>
              <a:buFont typeface="Wingdings" pitchFamily="2" charset="2"/>
              <a:buChar char="u"/>
              <a:tabLst>
                <a:tab pos="180975" algn="l"/>
              </a:tabLst>
              <a:defRPr/>
            </a:pPr>
            <a:r>
              <a:rPr lang="en-US" sz="1950" dirty="0">
                <a:latin typeface="+mj-lt"/>
              </a:rPr>
              <a:t>With Windows Forms, we develop </a:t>
            </a:r>
            <a:r>
              <a:rPr lang="en-US" sz="1950" dirty="0">
                <a:solidFill>
                  <a:srgbClr val="FF0000"/>
                </a:solidFill>
                <a:latin typeface="+mj-lt"/>
              </a:rPr>
              <a:t>graphically rich apps that are easy to deploy, update</a:t>
            </a:r>
            <a:r>
              <a:rPr lang="en-US" sz="1950" dirty="0">
                <a:latin typeface="+mj-lt"/>
              </a:rPr>
              <a:t>, and work while offline or while connected to the internet</a:t>
            </a:r>
          </a:p>
          <a:p>
            <a:pPr marL="257175" indent="-257175" algn="just">
              <a:spcBef>
                <a:spcPts val="450"/>
              </a:spcBef>
              <a:spcAft>
                <a:spcPts val="450"/>
              </a:spcAft>
              <a:buClr>
                <a:srgbClr val="973735"/>
              </a:buClr>
              <a:buSzPct val="50000"/>
              <a:buFont typeface="Wingdings" pitchFamily="2" charset="2"/>
              <a:buChar char="u"/>
              <a:tabLst>
                <a:tab pos="180975" algn="l"/>
              </a:tabLst>
              <a:defRPr/>
            </a:pPr>
            <a:r>
              <a:rPr lang="en-US" sz="1950" dirty="0">
                <a:latin typeface="+mj-lt"/>
              </a:rPr>
              <a:t>Windows Forms apps can access the local hardware and file system of the computer where the app is running</a:t>
            </a:r>
          </a:p>
          <a:p>
            <a:pPr marL="257175" indent="-257175" algn="just">
              <a:spcBef>
                <a:spcPts val="450"/>
              </a:spcBef>
              <a:spcAft>
                <a:spcPts val="450"/>
              </a:spcAft>
              <a:buClr>
                <a:srgbClr val="973735"/>
              </a:buClr>
              <a:buSzPct val="50000"/>
              <a:buFont typeface="Wingdings" pitchFamily="2" charset="2"/>
              <a:buChar char="u"/>
              <a:tabLst>
                <a:tab pos="180975" algn="l"/>
              </a:tabLst>
              <a:defRPr/>
            </a:pPr>
            <a:r>
              <a:rPr lang="en-US" sz="1950" dirty="0">
                <a:solidFill>
                  <a:srgbClr val="111111"/>
                </a:solidFill>
                <a:latin typeface="+mj-lt"/>
              </a:rPr>
              <a:t>Windows Forms </a:t>
            </a:r>
            <a:r>
              <a:rPr lang="en-US" sz="1950" dirty="0">
                <a:solidFill>
                  <a:srgbClr val="FF0000"/>
                </a:solidFill>
                <a:latin typeface="+mj-lt"/>
              </a:rPr>
              <a:t>has rich UI controls</a:t>
            </a:r>
            <a:r>
              <a:rPr lang="en-US" sz="1950" dirty="0">
                <a:solidFill>
                  <a:srgbClr val="111111"/>
                </a:solidFill>
                <a:latin typeface="+mj-lt"/>
              </a:rPr>
              <a:t> that emulate features in high-end apps like Microsoft Office</a:t>
            </a:r>
          </a:p>
          <a:p>
            <a:pPr marL="257175" indent="-257175" algn="just">
              <a:spcBef>
                <a:spcPts val="450"/>
              </a:spcBef>
              <a:spcAft>
                <a:spcPts val="450"/>
              </a:spcAft>
              <a:buClr>
                <a:srgbClr val="973735"/>
              </a:buClr>
              <a:buSzPct val="50000"/>
              <a:buFont typeface="Wingdings" pitchFamily="2" charset="2"/>
              <a:buChar char="u"/>
              <a:tabLst>
                <a:tab pos="180975" algn="l"/>
              </a:tabLst>
              <a:defRPr/>
            </a:pPr>
            <a:r>
              <a:rPr lang="en-US" sz="1950" dirty="0">
                <a:latin typeface="+mj-lt"/>
              </a:rPr>
              <a:t>Functionality such as drag-and-drop placement of visual controls makes it </a:t>
            </a:r>
            <a:r>
              <a:rPr lang="en-US" sz="1950" dirty="0">
                <a:solidFill>
                  <a:srgbClr val="FF0000"/>
                </a:solidFill>
                <a:latin typeface="+mj-lt"/>
              </a:rPr>
              <a:t>easy to build desktop apps</a:t>
            </a:r>
          </a:p>
        </p:txBody>
      </p:sp>
    </p:spTree>
    <p:extLst>
      <p:ext uri="{BB962C8B-B14F-4D97-AF65-F5344CB8AC3E}">
        <p14:creationId xmlns:p14="http://schemas.microsoft.com/office/powerpoint/2010/main" val="290260735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3">
            <a:extLst>
              <a:ext uri="{FF2B5EF4-FFF2-40B4-BE49-F238E27FC236}">
                <a16:creationId xmlns:a16="http://schemas.microsoft.com/office/drawing/2014/main" id="{E13011A8-D88C-4012-B204-49668D8EBB2E}"/>
              </a:ext>
            </a:extLst>
          </p:cNvPr>
          <p:cNvSpPr>
            <a:spLocks noGrp="1"/>
          </p:cNvSpPr>
          <p:nvPr>
            <p:ph type="dt" sz="half" idx="10"/>
          </p:nvPr>
        </p:nvSpPr>
        <p:spPr>
          <a:xfrm>
            <a:off x="628650" y="5709892"/>
            <a:ext cx="2057400" cy="273844"/>
          </a:xfrm>
        </p:spPr>
        <p:txBody>
          <a:bodyPr/>
          <a:lstStyle>
            <a:lvl1pPr>
              <a:defRPr>
                <a:solidFill>
                  <a:schemeClr val="tx1"/>
                </a:solidFill>
              </a:defRPr>
            </a:lvl1pPr>
          </a:lstStyle>
          <a:p>
            <a:fld id="{5DCBE059-FAD7-45D8-8659-E6542D1E092D}" type="datetime1">
              <a:rPr lang="en-US" smtClean="0"/>
              <a:t>22/08/2022</a:t>
            </a:fld>
            <a:endParaRPr lang="en-US" dirty="0"/>
          </a:p>
        </p:txBody>
      </p:sp>
      <p:sp>
        <p:nvSpPr>
          <p:cNvPr id="4" name="Slide Number Placeholder 5">
            <a:extLst>
              <a:ext uri="{FF2B5EF4-FFF2-40B4-BE49-F238E27FC236}">
                <a16:creationId xmlns:a16="http://schemas.microsoft.com/office/drawing/2014/main" id="{C5BFEE7E-1160-4EB3-9549-81C1E8348FA6}"/>
              </a:ext>
            </a:extLst>
          </p:cNvPr>
          <p:cNvSpPr>
            <a:spLocks noGrp="1"/>
          </p:cNvSpPr>
          <p:nvPr>
            <p:ph type="sldNum" sz="quarter" idx="12"/>
          </p:nvPr>
        </p:nvSpPr>
        <p:spPr>
          <a:xfrm>
            <a:off x="6514545" y="5717775"/>
            <a:ext cx="2057400" cy="273844"/>
          </a:xfrm>
        </p:spPr>
        <p:txBody>
          <a:bodyPr/>
          <a:lstStyle>
            <a:lvl1pPr>
              <a:defRPr>
                <a:solidFill>
                  <a:schemeClr val="tx1"/>
                </a:solidFill>
              </a:defRPr>
            </a:lvl1pPr>
          </a:lstStyle>
          <a:p>
            <a:fld id="{CC0149FD-98BB-4821-915B-09C9BFE4B727}" type="slidenum">
              <a:rPr lang="en-US" smtClean="0"/>
              <a:pPr/>
              <a:t>30</a:t>
            </a:fld>
            <a:endParaRPr lang="en-US" dirty="0"/>
          </a:p>
        </p:txBody>
      </p:sp>
      <p:sp>
        <p:nvSpPr>
          <p:cNvPr id="6" name="TextBox 5">
            <a:extLst>
              <a:ext uri="{FF2B5EF4-FFF2-40B4-BE49-F238E27FC236}">
                <a16:creationId xmlns:a16="http://schemas.microsoft.com/office/drawing/2014/main" id="{DC40B99B-89B9-4DBA-B286-85BE9A31140F}"/>
              </a:ext>
            </a:extLst>
          </p:cNvPr>
          <p:cNvSpPr txBox="1"/>
          <p:nvPr/>
        </p:nvSpPr>
        <p:spPr>
          <a:xfrm>
            <a:off x="-39412" y="1897535"/>
            <a:ext cx="5833239" cy="2723823"/>
          </a:xfrm>
          <a:prstGeom prst="rect">
            <a:avLst/>
          </a:prstGeom>
          <a:noFill/>
        </p:spPr>
        <p:txBody>
          <a:bodyPr wrap="square">
            <a:spAutoFit/>
          </a:bodyPr>
          <a:lstStyle/>
          <a:p>
            <a:pPr marL="257175" indent="-257175" algn="just">
              <a:spcBef>
                <a:spcPts val="900"/>
              </a:spcBef>
              <a:spcAft>
                <a:spcPts val="900"/>
              </a:spcAft>
              <a:buClr>
                <a:srgbClr val="973735"/>
              </a:buClr>
              <a:buSzPct val="50000"/>
              <a:buFont typeface="Wingdings" pitchFamily="2" charset="2"/>
              <a:buChar char="u"/>
              <a:tabLst>
                <a:tab pos="180975" algn="l"/>
              </a:tabLst>
              <a:defRPr/>
            </a:pPr>
            <a:r>
              <a:rPr lang="en-US" sz="1950">
                <a:solidFill>
                  <a:srgbClr val="111111"/>
                </a:solidFill>
                <a:latin typeface="+mj-lt"/>
              </a:rPr>
              <a:t>Flow Layout: The FlowLayoutPanel control arranges its contents in a horizontal or vertical flow direction. We can wrap the control's contents from one row to the next, or from one column to the next</a:t>
            </a:r>
          </a:p>
          <a:p>
            <a:pPr marL="257175" indent="-257175" algn="just">
              <a:spcBef>
                <a:spcPts val="900"/>
              </a:spcBef>
              <a:spcAft>
                <a:spcPts val="900"/>
              </a:spcAft>
              <a:buClr>
                <a:srgbClr val="973735"/>
              </a:buClr>
              <a:buSzPct val="50000"/>
              <a:buFont typeface="Wingdings" pitchFamily="2" charset="2"/>
              <a:buChar char="u"/>
              <a:tabLst>
                <a:tab pos="180975" algn="l"/>
              </a:tabLst>
              <a:defRPr/>
            </a:pPr>
            <a:r>
              <a:rPr lang="en-US" sz="1950">
                <a:solidFill>
                  <a:srgbClr val="171717"/>
                </a:solidFill>
                <a:latin typeface="+mj-lt"/>
              </a:rPr>
              <a:t>Table layout: The TableLayoutPanel control arranges its contents in a grid. Because the layout is done both at design time and run time, it can change dynamically as the application environment changes</a:t>
            </a:r>
            <a:endParaRPr lang="en-US" sz="1950">
              <a:solidFill>
                <a:srgbClr val="111111"/>
              </a:solidFill>
              <a:latin typeface="+mj-lt"/>
            </a:endParaRPr>
          </a:p>
        </p:txBody>
      </p:sp>
      <p:pic>
        <p:nvPicPr>
          <p:cNvPr id="16" name="Picture 15">
            <a:extLst>
              <a:ext uri="{FF2B5EF4-FFF2-40B4-BE49-F238E27FC236}">
                <a16:creationId xmlns:a16="http://schemas.microsoft.com/office/drawing/2014/main" id="{08D59537-9EAD-4B3D-A487-15EF7B99AB56}"/>
              </a:ext>
            </a:extLst>
          </p:cNvPr>
          <p:cNvPicPr>
            <a:picLocks noChangeAspect="1"/>
          </p:cNvPicPr>
          <p:nvPr/>
        </p:nvPicPr>
        <p:blipFill>
          <a:blip r:embed="rId3"/>
          <a:stretch>
            <a:fillRect/>
          </a:stretch>
        </p:blipFill>
        <p:spPr>
          <a:xfrm>
            <a:off x="6093551" y="3775207"/>
            <a:ext cx="2867858" cy="1900200"/>
          </a:xfrm>
          <a:prstGeom prst="rect">
            <a:avLst/>
          </a:prstGeom>
        </p:spPr>
      </p:pic>
      <p:pic>
        <p:nvPicPr>
          <p:cNvPr id="18" name="Picture 17">
            <a:extLst>
              <a:ext uri="{FF2B5EF4-FFF2-40B4-BE49-F238E27FC236}">
                <a16:creationId xmlns:a16="http://schemas.microsoft.com/office/drawing/2014/main" id="{247A4F2D-2930-4E90-B6CA-77E5A2B3E2BB}"/>
              </a:ext>
            </a:extLst>
          </p:cNvPr>
          <p:cNvPicPr>
            <a:picLocks noChangeAspect="1"/>
          </p:cNvPicPr>
          <p:nvPr/>
        </p:nvPicPr>
        <p:blipFill>
          <a:blip r:embed="rId4"/>
          <a:stretch>
            <a:fillRect/>
          </a:stretch>
        </p:blipFill>
        <p:spPr>
          <a:xfrm>
            <a:off x="6087952" y="1987824"/>
            <a:ext cx="2867858" cy="1677028"/>
          </a:xfrm>
          <a:prstGeom prst="rect">
            <a:avLst/>
          </a:prstGeom>
        </p:spPr>
      </p:pic>
      <p:sp>
        <p:nvSpPr>
          <p:cNvPr id="10" name="Title 1">
            <a:extLst>
              <a:ext uri="{FF2B5EF4-FFF2-40B4-BE49-F238E27FC236}">
                <a16:creationId xmlns:a16="http://schemas.microsoft.com/office/drawing/2014/main" id="{E5297B12-8E00-4AD1-8A98-17EC0E53309F}"/>
              </a:ext>
            </a:extLst>
          </p:cNvPr>
          <p:cNvSpPr>
            <a:spLocks noGrp="1"/>
          </p:cNvSpPr>
          <p:nvPr>
            <p:ph type="title"/>
          </p:nvPr>
        </p:nvSpPr>
        <p:spPr>
          <a:xfrm>
            <a:off x="297573" y="1397255"/>
            <a:ext cx="8365578" cy="431575"/>
          </a:xfrm>
        </p:spPr>
        <p:txBody>
          <a:bodyPr>
            <a:noAutofit/>
          </a:bodyPr>
          <a:lstStyle/>
          <a:p>
            <a:r>
              <a:rPr lang="en-US" sz="3000"/>
              <a:t>Position and Layout of Controls</a:t>
            </a:r>
          </a:p>
        </p:txBody>
      </p:sp>
    </p:spTree>
    <p:extLst>
      <p:ext uri="{BB962C8B-B14F-4D97-AF65-F5344CB8AC3E}">
        <p14:creationId xmlns:p14="http://schemas.microsoft.com/office/powerpoint/2010/main" val="40472496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64073" y="2538344"/>
            <a:ext cx="8584324" cy="1330770"/>
          </a:xfr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anchor="ctr">
            <a:normAutofit/>
          </a:bodyPr>
          <a:lstStyle/>
          <a:p>
            <a:r>
              <a:rPr lang="en-US" altLang="ko-KR" sz="3300" b="1">
                <a:latin typeface="Arial" panose="020B0604020202020204" pitchFamily="34" charset="0"/>
                <a:cs typeface="Arial" panose="020B0604020202020204" pitchFamily="34" charset="0"/>
              </a:rPr>
              <a:t> </a:t>
            </a:r>
            <a:r>
              <a:rPr lang="en-US" altLang="ko-KR" sz="3300" b="1">
                <a:solidFill>
                  <a:schemeClr val="accent2"/>
                </a:solidFill>
                <a:latin typeface="Arial" panose="020B0604020202020204" pitchFamily="34" charset="0"/>
                <a:cs typeface="Arial" panose="020B0604020202020204" pitchFamily="34" charset="0"/>
              </a:rPr>
              <a:t>Working with Controls Demonstration</a:t>
            </a:r>
            <a:endParaRPr lang="en-US" sz="3300" b="1" dirty="0">
              <a:solidFill>
                <a:schemeClr val="accent2"/>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457736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D870A9B-63FB-4F6C-B0AD-9412301B4289}"/>
              </a:ext>
            </a:extLst>
          </p:cNvPr>
          <p:cNvSpPr>
            <a:spLocks noGrp="1"/>
          </p:cNvSpPr>
          <p:nvPr>
            <p:ph type="dt" sz="half" idx="10"/>
          </p:nvPr>
        </p:nvSpPr>
        <p:spPr/>
        <p:txBody>
          <a:bodyPr/>
          <a:lstStyle/>
          <a:p>
            <a:fld id="{5DCBE059-FAD7-45D8-8659-E6542D1E092D}" type="datetime1">
              <a:rPr lang="en-US" smtClean="0"/>
              <a:t>22/08/2022</a:t>
            </a:fld>
            <a:endParaRPr lang="en-US" dirty="0"/>
          </a:p>
        </p:txBody>
      </p:sp>
      <p:sp>
        <p:nvSpPr>
          <p:cNvPr id="5" name="Slide Number Placeholder 4">
            <a:extLst>
              <a:ext uri="{FF2B5EF4-FFF2-40B4-BE49-F238E27FC236}">
                <a16:creationId xmlns:a16="http://schemas.microsoft.com/office/drawing/2014/main" id="{E9991616-03A3-4E91-AEC3-83E69E52AF99}"/>
              </a:ext>
            </a:extLst>
          </p:cNvPr>
          <p:cNvSpPr>
            <a:spLocks noGrp="1"/>
          </p:cNvSpPr>
          <p:nvPr>
            <p:ph type="sldNum" sz="quarter" idx="12"/>
          </p:nvPr>
        </p:nvSpPr>
        <p:spPr/>
        <p:txBody>
          <a:bodyPr/>
          <a:lstStyle/>
          <a:p>
            <a:fld id="{CC0149FD-98BB-4821-915B-09C9BFE4B727}" type="slidenum">
              <a:rPr lang="en-US" smtClean="0"/>
              <a:pPr/>
              <a:t>32</a:t>
            </a:fld>
            <a:endParaRPr lang="en-US" dirty="0"/>
          </a:p>
        </p:txBody>
      </p:sp>
      <p:sp>
        <p:nvSpPr>
          <p:cNvPr id="6" name="TextBox 5">
            <a:extLst>
              <a:ext uri="{FF2B5EF4-FFF2-40B4-BE49-F238E27FC236}">
                <a16:creationId xmlns:a16="http://schemas.microsoft.com/office/drawing/2014/main" id="{B15F5CD0-B7AF-4F15-8389-774736105457}"/>
              </a:ext>
            </a:extLst>
          </p:cNvPr>
          <p:cNvSpPr txBox="1"/>
          <p:nvPr/>
        </p:nvSpPr>
        <p:spPr>
          <a:xfrm>
            <a:off x="141532" y="1333853"/>
            <a:ext cx="9002468" cy="735971"/>
          </a:xfrm>
          <a:prstGeom prst="rect">
            <a:avLst/>
          </a:prstGeom>
          <a:noFill/>
        </p:spPr>
        <p:txBody>
          <a:bodyPr wrap="square">
            <a:spAutoFit/>
          </a:bodyPr>
          <a:lstStyle/>
          <a:p>
            <a:pPr algn="just">
              <a:lnSpc>
                <a:spcPct val="110000"/>
              </a:lnSpc>
              <a:spcBef>
                <a:spcPts val="750"/>
              </a:spcBef>
              <a:spcAft>
                <a:spcPts val="225"/>
              </a:spcAft>
              <a:buClr>
                <a:srgbClr val="973735"/>
              </a:buClr>
              <a:buSzPct val="50000"/>
              <a:tabLst>
                <a:tab pos="346472" algn="l"/>
              </a:tabLst>
              <a:defRPr/>
            </a:pPr>
            <a:r>
              <a:rPr lang="en-US" sz="1950">
                <a:solidFill>
                  <a:srgbClr val="111111"/>
                </a:solidFill>
                <a:latin typeface="+mj-lt"/>
              </a:rPr>
              <a:t>1.Create a WinForm app named DemoCommonControls which includes a form named frmEmployeeDetails as follows:</a:t>
            </a:r>
          </a:p>
        </p:txBody>
      </p:sp>
      <p:pic>
        <p:nvPicPr>
          <p:cNvPr id="8" name="Picture 7">
            <a:extLst>
              <a:ext uri="{FF2B5EF4-FFF2-40B4-BE49-F238E27FC236}">
                <a16:creationId xmlns:a16="http://schemas.microsoft.com/office/drawing/2014/main" id="{E85B57E0-4911-4AAC-9DB0-EF5A5E4A2D79}"/>
              </a:ext>
            </a:extLst>
          </p:cNvPr>
          <p:cNvPicPr>
            <a:picLocks noChangeAspect="1"/>
          </p:cNvPicPr>
          <p:nvPr/>
        </p:nvPicPr>
        <p:blipFill>
          <a:blip r:embed="rId2"/>
          <a:stretch>
            <a:fillRect/>
          </a:stretch>
        </p:blipFill>
        <p:spPr>
          <a:xfrm>
            <a:off x="239628" y="2069964"/>
            <a:ext cx="6052189" cy="3621113"/>
          </a:xfrm>
          <a:prstGeom prst="rect">
            <a:avLst/>
          </a:prstGeom>
        </p:spPr>
      </p:pic>
      <p:grpSp>
        <p:nvGrpSpPr>
          <p:cNvPr id="7" name="Group 6">
            <a:extLst>
              <a:ext uri="{FF2B5EF4-FFF2-40B4-BE49-F238E27FC236}">
                <a16:creationId xmlns:a16="http://schemas.microsoft.com/office/drawing/2014/main" id="{EF295075-782D-43D7-B3AD-DE7942E66859}"/>
              </a:ext>
            </a:extLst>
          </p:cNvPr>
          <p:cNvGrpSpPr/>
          <p:nvPr/>
        </p:nvGrpSpPr>
        <p:grpSpPr>
          <a:xfrm>
            <a:off x="6448083" y="2049638"/>
            <a:ext cx="2455497" cy="3621113"/>
            <a:chOff x="8765605" y="1517052"/>
            <a:chExt cx="3189548" cy="4875550"/>
          </a:xfrm>
        </p:grpSpPr>
        <p:pic>
          <p:nvPicPr>
            <p:cNvPr id="3" name="Picture 2">
              <a:extLst>
                <a:ext uri="{FF2B5EF4-FFF2-40B4-BE49-F238E27FC236}">
                  <a16:creationId xmlns:a16="http://schemas.microsoft.com/office/drawing/2014/main" id="{C45967D3-9AA7-4062-A9B9-B27C326D46A8}"/>
                </a:ext>
              </a:extLst>
            </p:cNvPr>
            <p:cNvPicPr>
              <a:picLocks noChangeAspect="1"/>
            </p:cNvPicPr>
            <p:nvPr/>
          </p:nvPicPr>
          <p:blipFill>
            <a:blip r:embed="rId3"/>
            <a:stretch>
              <a:fillRect/>
            </a:stretch>
          </p:blipFill>
          <p:spPr>
            <a:xfrm>
              <a:off x="8837630" y="1517052"/>
              <a:ext cx="3034866" cy="4875550"/>
            </a:xfrm>
            <a:prstGeom prst="rect">
              <a:avLst/>
            </a:prstGeom>
          </p:spPr>
        </p:pic>
        <p:sp>
          <p:nvSpPr>
            <p:cNvPr id="9" name="Rectangle 8">
              <a:extLst>
                <a:ext uri="{FF2B5EF4-FFF2-40B4-BE49-F238E27FC236}">
                  <a16:creationId xmlns:a16="http://schemas.microsoft.com/office/drawing/2014/main" id="{1C0E47B6-0A55-4417-8266-3579431EF485}"/>
                </a:ext>
              </a:extLst>
            </p:cNvPr>
            <p:cNvSpPr/>
            <p:nvPr/>
          </p:nvSpPr>
          <p:spPr>
            <a:xfrm>
              <a:off x="8765605" y="1517052"/>
              <a:ext cx="3178915" cy="237320"/>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F777CA9-3D8B-4288-8EAD-AE8E8897441E}"/>
                </a:ext>
              </a:extLst>
            </p:cNvPr>
            <p:cNvSpPr/>
            <p:nvPr/>
          </p:nvSpPr>
          <p:spPr>
            <a:xfrm>
              <a:off x="9622466" y="3085124"/>
              <a:ext cx="2332687" cy="3307478"/>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1" name="Straight Arrow Connector 10">
            <a:extLst>
              <a:ext uri="{FF2B5EF4-FFF2-40B4-BE49-F238E27FC236}">
                <a16:creationId xmlns:a16="http://schemas.microsoft.com/office/drawing/2014/main" id="{F400C93D-8926-4CD1-BBA5-796C3E97AA5E}"/>
              </a:ext>
            </a:extLst>
          </p:cNvPr>
          <p:cNvCxnSpPr>
            <a:cxnSpLocks/>
          </p:cNvCxnSpPr>
          <p:nvPr/>
        </p:nvCxnSpPr>
        <p:spPr>
          <a:xfrm flipH="1" flipV="1">
            <a:off x="4056256" y="3709175"/>
            <a:ext cx="3051488" cy="1"/>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058541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D870A9B-63FB-4F6C-B0AD-9412301B4289}"/>
              </a:ext>
            </a:extLst>
          </p:cNvPr>
          <p:cNvSpPr>
            <a:spLocks noGrp="1"/>
          </p:cNvSpPr>
          <p:nvPr>
            <p:ph type="dt" sz="half" idx="10"/>
          </p:nvPr>
        </p:nvSpPr>
        <p:spPr/>
        <p:txBody>
          <a:bodyPr/>
          <a:lstStyle/>
          <a:p>
            <a:fld id="{5DCBE059-FAD7-45D8-8659-E6542D1E092D}" type="datetime1">
              <a:rPr lang="en-US" smtClean="0"/>
              <a:t>22/08/2022</a:t>
            </a:fld>
            <a:endParaRPr lang="en-US" dirty="0"/>
          </a:p>
        </p:txBody>
      </p:sp>
      <p:sp>
        <p:nvSpPr>
          <p:cNvPr id="5" name="Slide Number Placeholder 4">
            <a:extLst>
              <a:ext uri="{FF2B5EF4-FFF2-40B4-BE49-F238E27FC236}">
                <a16:creationId xmlns:a16="http://schemas.microsoft.com/office/drawing/2014/main" id="{E9991616-03A3-4E91-AEC3-83E69E52AF99}"/>
              </a:ext>
            </a:extLst>
          </p:cNvPr>
          <p:cNvSpPr>
            <a:spLocks noGrp="1"/>
          </p:cNvSpPr>
          <p:nvPr>
            <p:ph type="sldNum" sz="quarter" idx="12"/>
          </p:nvPr>
        </p:nvSpPr>
        <p:spPr/>
        <p:txBody>
          <a:bodyPr/>
          <a:lstStyle/>
          <a:p>
            <a:fld id="{CC0149FD-98BB-4821-915B-09C9BFE4B727}" type="slidenum">
              <a:rPr lang="en-US" smtClean="0"/>
              <a:pPr/>
              <a:t>33</a:t>
            </a:fld>
            <a:endParaRPr lang="en-US" dirty="0"/>
          </a:p>
        </p:txBody>
      </p:sp>
      <p:sp>
        <p:nvSpPr>
          <p:cNvPr id="6" name="TextBox 5">
            <a:extLst>
              <a:ext uri="{FF2B5EF4-FFF2-40B4-BE49-F238E27FC236}">
                <a16:creationId xmlns:a16="http://schemas.microsoft.com/office/drawing/2014/main" id="{B15F5CD0-B7AF-4F15-8389-774736105457}"/>
              </a:ext>
            </a:extLst>
          </p:cNvPr>
          <p:cNvSpPr txBox="1"/>
          <p:nvPr/>
        </p:nvSpPr>
        <p:spPr>
          <a:xfrm>
            <a:off x="141532" y="1333853"/>
            <a:ext cx="9002468" cy="405880"/>
          </a:xfrm>
          <a:prstGeom prst="rect">
            <a:avLst/>
          </a:prstGeom>
          <a:noFill/>
        </p:spPr>
        <p:txBody>
          <a:bodyPr wrap="square">
            <a:spAutoFit/>
          </a:bodyPr>
          <a:lstStyle/>
          <a:p>
            <a:pPr algn="just">
              <a:lnSpc>
                <a:spcPct val="110000"/>
              </a:lnSpc>
              <a:spcBef>
                <a:spcPts val="750"/>
              </a:spcBef>
              <a:spcAft>
                <a:spcPts val="225"/>
              </a:spcAft>
              <a:buClr>
                <a:srgbClr val="973735"/>
              </a:buClr>
              <a:buSzPct val="50000"/>
              <a:tabLst>
                <a:tab pos="180975" algn="l"/>
              </a:tabLst>
              <a:defRPr/>
            </a:pPr>
            <a:r>
              <a:rPr lang="en-US" sz="1950">
                <a:solidFill>
                  <a:srgbClr val="111111"/>
                </a:solidFill>
                <a:latin typeface="+mj-lt"/>
              </a:rPr>
              <a:t>2.Design UI as the following description table:</a:t>
            </a:r>
          </a:p>
        </p:txBody>
      </p:sp>
      <p:graphicFrame>
        <p:nvGraphicFramePr>
          <p:cNvPr id="9" name="Table 8">
            <a:extLst>
              <a:ext uri="{FF2B5EF4-FFF2-40B4-BE49-F238E27FC236}">
                <a16:creationId xmlns:a16="http://schemas.microsoft.com/office/drawing/2014/main" id="{D0959F99-4454-48A9-B2B4-1E7C74C99D77}"/>
              </a:ext>
            </a:extLst>
          </p:cNvPr>
          <p:cNvGraphicFramePr>
            <a:graphicFrameLocks noGrp="1"/>
          </p:cNvGraphicFramePr>
          <p:nvPr>
            <p:extLst/>
          </p:nvPr>
        </p:nvGraphicFramePr>
        <p:xfrm>
          <a:off x="578772" y="2058608"/>
          <a:ext cx="8127986" cy="3551264"/>
        </p:xfrm>
        <a:graphic>
          <a:graphicData uri="http://schemas.openxmlformats.org/drawingml/2006/table">
            <a:tbl>
              <a:tblPr firstRow="1" bandRow="1">
                <a:tableStyleId>{5C22544A-7EE6-4342-B048-85BDC9FD1C3A}</a:tableStyleId>
              </a:tblPr>
              <a:tblGrid>
                <a:gridCol w="1508112">
                  <a:extLst>
                    <a:ext uri="{9D8B030D-6E8A-4147-A177-3AD203B41FA5}">
                      <a16:colId xmlns:a16="http://schemas.microsoft.com/office/drawing/2014/main" val="20000"/>
                    </a:ext>
                  </a:extLst>
                </a:gridCol>
                <a:gridCol w="1895475">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gridCol w="1676399">
                  <a:extLst>
                    <a:ext uri="{9D8B030D-6E8A-4147-A177-3AD203B41FA5}">
                      <a16:colId xmlns:a16="http://schemas.microsoft.com/office/drawing/2014/main" val="3884554808"/>
                    </a:ext>
                  </a:extLst>
                </a:gridCol>
              </a:tblGrid>
              <a:tr h="304682">
                <a:tc>
                  <a:txBody>
                    <a:bodyPr/>
                    <a:lstStyle/>
                    <a:p>
                      <a:r>
                        <a:rPr lang="en-US" sz="1400">
                          <a:solidFill>
                            <a:schemeClr val="bg1"/>
                          </a:solidFill>
                        </a:rPr>
                        <a:t>Object Type</a:t>
                      </a:r>
                      <a:endParaRPr lang="en-US" sz="1400" dirty="0">
                        <a:solidFill>
                          <a:schemeClr val="bg1"/>
                        </a:solidFill>
                      </a:endParaRPr>
                    </a:p>
                  </a:txBody>
                  <a:tcPr marL="68580" marR="68580" marT="34290" marB="34290"/>
                </a:tc>
                <a:tc>
                  <a:txBody>
                    <a:bodyPr/>
                    <a:lstStyle/>
                    <a:p>
                      <a:r>
                        <a:rPr lang="en-US" sz="1400" dirty="0">
                          <a:solidFill>
                            <a:schemeClr val="bg1"/>
                          </a:solidFill>
                        </a:rPr>
                        <a:t>Object</a:t>
                      </a:r>
                      <a:r>
                        <a:rPr lang="en-US" sz="1400" baseline="0" dirty="0">
                          <a:solidFill>
                            <a:schemeClr val="bg1"/>
                          </a:solidFill>
                        </a:rPr>
                        <a:t> name</a:t>
                      </a:r>
                      <a:endParaRPr lang="en-US" sz="1400" dirty="0">
                        <a:solidFill>
                          <a:schemeClr val="bg1"/>
                        </a:solidFill>
                      </a:endParaRPr>
                    </a:p>
                  </a:txBody>
                  <a:tcPr marL="68580" marR="68580" marT="34290" marB="34290"/>
                </a:tc>
                <a:tc>
                  <a:txBody>
                    <a:bodyPr/>
                    <a:lstStyle/>
                    <a:p>
                      <a:r>
                        <a:rPr lang="en-US" sz="1400">
                          <a:solidFill>
                            <a:schemeClr val="bg1"/>
                          </a:solidFill>
                        </a:rPr>
                        <a:t>Properties</a:t>
                      </a:r>
                      <a:endParaRPr lang="en-US" sz="1400" dirty="0">
                        <a:solidFill>
                          <a:schemeClr val="bg1"/>
                        </a:solidFill>
                      </a:endParaRPr>
                    </a:p>
                  </a:txBody>
                  <a:tcPr marL="68580" marR="68580" marT="34290" marB="34290"/>
                </a:tc>
                <a:tc>
                  <a:txBody>
                    <a:bodyPr/>
                    <a:lstStyle/>
                    <a:p>
                      <a:r>
                        <a:rPr lang="en-US" sz="1400">
                          <a:solidFill>
                            <a:schemeClr val="bg1"/>
                          </a:solidFill>
                        </a:rPr>
                        <a:t>Event Handlers</a:t>
                      </a:r>
                      <a:endParaRPr lang="en-US" sz="1400" dirty="0">
                        <a:solidFill>
                          <a:schemeClr val="bg1"/>
                        </a:solidFill>
                      </a:endParaRPr>
                    </a:p>
                  </a:txBody>
                  <a:tcPr marL="68580" marR="68580" marT="34290" marB="34290"/>
                </a:tc>
                <a:extLst>
                  <a:ext uri="{0D108BD9-81ED-4DB2-BD59-A6C34878D82A}">
                    <a16:rowId xmlns:a16="http://schemas.microsoft.com/office/drawing/2014/main" val="10000"/>
                  </a:ext>
                </a:extLst>
              </a:tr>
              <a:tr h="480060">
                <a:tc>
                  <a:txBody>
                    <a:bodyPr/>
                    <a:lstStyle/>
                    <a:p>
                      <a:r>
                        <a:rPr lang="en-US" sz="1400"/>
                        <a:t>Label</a:t>
                      </a:r>
                      <a:endParaRPr lang="en-US" sz="1400" dirty="0"/>
                    </a:p>
                  </a:txBody>
                  <a:tcPr marL="68580" marR="68580" marT="34290" marB="34290"/>
                </a:tc>
                <a:tc>
                  <a:txBody>
                    <a:bodyPr/>
                    <a:lstStyle/>
                    <a:p>
                      <a:r>
                        <a:rPr lang="en-US" sz="1400"/>
                        <a:t>lbTitle</a:t>
                      </a:r>
                      <a:endParaRPr lang="en-US" sz="1400" dirty="0"/>
                    </a:p>
                  </a:txBody>
                  <a:tcPr marL="68580" marR="68580" marT="34290" marB="34290"/>
                </a:tc>
                <a:tc>
                  <a:txBody>
                    <a:bodyPr/>
                    <a:lstStyle/>
                    <a:p>
                      <a:r>
                        <a:rPr lang="en-US" sz="1400" b="1" kern="1200">
                          <a:solidFill>
                            <a:schemeClr val="dk1"/>
                          </a:solidFill>
                          <a:latin typeface="+mn-lt"/>
                          <a:ea typeface="+mn-ea"/>
                          <a:cs typeface="+mn-cs"/>
                        </a:rPr>
                        <a:t>BorderStyle</a:t>
                      </a:r>
                      <a:r>
                        <a:rPr lang="en-US" sz="1400" kern="1200">
                          <a:solidFill>
                            <a:schemeClr val="dk1"/>
                          </a:solidFill>
                          <a:latin typeface="+mn-lt"/>
                          <a:ea typeface="+mn-ea"/>
                          <a:cs typeface="+mn-cs"/>
                        </a:rPr>
                        <a:t>: FixedSingle ;</a:t>
                      </a:r>
                    </a:p>
                    <a:p>
                      <a:r>
                        <a:rPr lang="en-US" sz="1400" b="1" kern="1200">
                          <a:solidFill>
                            <a:schemeClr val="dk1"/>
                          </a:solidFill>
                          <a:latin typeface="+mn-lt"/>
                          <a:ea typeface="+mn-ea"/>
                          <a:cs typeface="+mn-cs"/>
                        </a:rPr>
                        <a:t>Font</a:t>
                      </a:r>
                      <a:r>
                        <a:rPr lang="en-US" sz="1400" kern="1200">
                          <a:solidFill>
                            <a:schemeClr val="dk1"/>
                          </a:solidFill>
                          <a:latin typeface="+mn-lt"/>
                          <a:ea typeface="+mn-ea"/>
                          <a:cs typeface="+mn-cs"/>
                        </a:rPr>
                        <a:t>:16.2pt, style=Bold</a:t>
                      </a:r>
                      <a:endParaRPr lang="en-US" sz="1400" dirty="0"/>
                    </a:p>
                  </a:txBody>
                  <a:tcPr marL="68580" marR="68580" marT="34290" marB="34290"/>
                </a:tc>
                <a:tc>
                  <a:txBody>
                    <a:bodyPr/>
                    <a:lstStyle/>
                    <a:p>
                      <a:endParaRPr lang="en-US" sz="1400" dirty="0"/>
                    </a:p>
                  </a:txBody>
                  <a:tcPr marL="68580" marR="68580" marT="34290" marB="34290"/>
                </a:tc>
                <a:extLst>
                  <a:ext uri="{0D108BD9-81ED-4DB2-BD59-A6C34878D82A}">
                    <a16:rowId xmlns:a16="http://schemas.microsoft.com/office/drawing/2014/main" val="10002"/>
                  </a:ext>
                </a:extLst>
              </a:tr>
              <a:tr h="329070">
                <a:tc>
                  <a:txBody>
                    <a:bodyPr/>
                    <a:lstStyle/>
                    <a:p>
                      <a:r>
                        <a:rPr lang="en-US" sz="1400"/>
                        <a:t>Label</a:t>
                      </a:r>
                      <a:endParaRPr lang="en-US" sz="1400" dirty="0"/>
                    </a:p>
                  </a:txBody>
                  <a:tcPr marL="68580" marR="68580" marT="34290" marB="34290"/>
                </a:tc>
                <a:tc>
                  <a:txBody>
                    <a:bodyPr/>
                    <a:lstStyle/>
                    <a:p>
                      <a:r>
                        <a:rPr lang="en-US" sz="1400"/>
                        <a:t>lbEmpID</a:t>
                      </a:r>
                      <a:endParaRPr lang="en-US" sz="1400" dirty="0"/>
                    </a:p>
                  </a:txBody>
                  <a:tcPr marL="68580" marR="68580" marT="34290" marB="3429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kern="1200">
                          <a:solidFill>
                            <a:schemeClr val="dk1"/>
                          </a:solidFill>
                          <a:latin typeface="+mn-lt"/>
                          <a:ea typeface="+mn-ea"/>
                          <a:cs typeface="+mn-cs"/>
                        </a:rPr>
                        <a:t>Text</a:t>
                      </a:r>
                      <a:r>
                        <a:rPr lang="en-US" sz="1400" kern="1200">
                          <a:solidFill>
                            <a:schemeClr val="dk1"/>
                          </a:solidFill>
                          <a:latin typeface="+mn-lt"/>
                          <a:ea typeface="+mn-ea"/>
                          <a:cs typeface="+mn-cs"/>
                        </a:rPr>
                        <a:t> : Employee ID</a:t>
                      </a:r>
                      <a:endParaRPr lang="en-US" sz="1400" dirty="0"/>
                    </a:p>
                  </a:txBody>
                  <a:tcPr marL="68580" marR="68580" marT="34290" marB="34290"/>
                </a:tc>
                <a:tc>
                  <a:txBody>
                    <a:bodyPr/>
                    <a:lstStyle/>
                    <a:p>
                      <a:endParaRPr lang="en-US" sz="1400" dirty="0"/>
                    </a:p>
                  </a:txBody>
                  <a:tcPr marL="68580" marR="68580" marT="34290" marB="34290"/>
                </a:tc>
                <a:extLst>
                  <a:ext uri="{0D108BD9-81ED-4DB2-BD59-A6C34878D82A}">
                    <a16:rowId xmlns:a16="http://schemas.microsoft.com/office/drawing/2014/main" val="10003"/>
                  </a:ext>
                </a:extLst>
              </a:tr>
              <a:tr h="304682">
                <a:tc>
                  <a:txBody>
                    <a:bodyPr/>
                    <a:lstStyle/>
                    <a:p>
                      <a:r>
                        <a:rPr lang="en-US" sz="1400"/>
                        <a:t>Label</a:t>
                      </a:r>
                      <a:endParaRPr lang="en-US" sz="1400" dirty="0"/>
                    </a:p>
                  </a:txBody>
                  <a:tcPr marL="68580" marR="68580" marT="34290" marB="34290"/>
                </a:tc>
                <a:tc>
                  <a:txBody>
                    <a:bodyPr/>
                    <a:lstStyle/>
                    <a:p>
                      <a:r>
                        <a:rPr lang="en-US" sz="1400"/>
                        <a:t>lbEmpName</a:t>
                      </a:r>
                      <a:endParaRPr lang="en-US" sz="1400" dirty="0"/>
                    </a:p>
                  </a:txBody>
                  <a:tcPr marL="68580" marR="68580" marT="34290" marB="34290"/>
                </a:tc>
                <a:tc>
                  <a:txBody>
                    <a:bodyPr/>
                    <a:lstStyle/>
                    <a:p>
                      <a:r>
                        <a:rPr lang="en-US" sz="1400" b="1" kern="1200">
                          <a:solidFill>
                            <a:schemeClr val="dk1"/>
                          </a:solidFill>
                          <a:latin typeface="+mn-lt"/>
                          <a:ea typeface="+mn-ea"/>
                          <a:cs typeface="+mn-cs"/>
                        </a:rPr>
                        <a:t>Text</a:t>
                      </a:r>
                      <a:r>
                        <a:rPr lang="en-US" sz="1400" kern="1200">
                          <a:solidFill>
                            <a:schemeClr val="dk1"/>
                          </a:solidFill>
                          <a:latin typeface="+mn-lt"/>
                          <a:ea typeface="+mn-ea"/>
                          <a:cs typeface="+mn-cs"/>
                        </a:rPr>
                        <a:t> : Employee Name</a:t>
                      </a:r>
                      <a:endParaRPr lang="en-US" sz="1400" dirty="0"/>
                    </a:p>
                  </a:txBody>
                  <a:tcPr marL="68580" marR="68580" marT="34290" marB="34290"/>
                </a:tc>
                <a:tc>
                  <a:txBody>
                    <a:bodyPr/>
                    <a:lstStyle/>
                    <a:p>
                      <a:endParaRPr lang="en-US" sz="1400" dirty="0"/>
                    </a:p>
                  </a:txBody>
                  <a:tcPr marL="68580" marR="68580" marT="34290" marB="34290"/>
                </a:tc>
                <a:extLst>
                  <a:ext uri="{0D108BD9-81ED-4DB2-BD59-A6C34878D82A}">
                    <a16:rowId xmlns:a16="http://schemas.microsoft.com/office/drawing/2014/main" val="10004"/>
                  </a:ext>
                </a:extLst>
              </a:tr>
              <a:tr h="304682">
                <a:tc>
                  <a:txBody>
                    <a:bodyPr/>
                    <a:lstStyle/>
                    <a:p>
                      <a:r>
                        <a:rPr lang="en-US" sz="1400"/>
                        <a:t>Label</a:t>
                      </a:r>
                      <a:endParaRPr lang="en-US" sz="1400" dirty="0"/>
                    </a:p>
                  </a:txBody>
                  <a:tcPr marL="68580" marR="68580" marT="34290" marB="34290"/>
                </a:tc>
                <a:tc>
                  <a:txBody>
                    <a:bodyPr/>
                    <a:lstStyle/>
                    <a:p>
                      <a:r>
                        <a:rPr lang="en-US" sz="1400"/>
                        <a:t>lbPhone</a:t>
                      </a:r>
                      <a:endParaRPr lang="en-US" sz="1400" dirty="0"/>
                    </a:p>
                  </a:txBody>
                  <a:tcPr marL="68580" marR="68580" marT="34290" marB="34290"/>
                </a:tc>
                <a:tc>
                  <a:txBody>
                    <a:bodyPr/>
                    <a:lstStyle/>
                    <a:p>
                      <a:r>
                        <a:rPr lang="en-US" sz="1400" b="1" kern="1200">
                          <a:solidFill>
                            <a:schemeClr val="dk1"/>
                          </a:solidFill>
                          <a:latin typeface="+mn-lt"/>
                          <a:ea typeface="+mn-ea"/>
                          <a:cs typeface="+mn-cs"/>
                        </a:rPr>
                        <a:t>Text</a:t>
                      </a:r>
                      <a:r>
                        <a:rPr lang="en-US" sz="1400" kern="1200">
                          <a:solidFill>
                            <a:schemeClr val="dk1"/>
                          </a:solidFill>
                          <a:latin typeface="+mn-lt"/>
                          <a:ea typeface="+mn-ea"/>
                          <a:cs typeface="+mn-cs"/>
                        </a:rPr>
                        <a:t>: Phone</a:t>
                      </a:r>
                      <a:endParaRPr lang="en-US" sz="1400" dirty="0"/>
                    </a:p>
                  </a:txBody>
                  <a:tcPr marL="68580" marR="68580" marT="34290" marB="34290"/>
                </a:tc>
                <a:tc>
                  <a:txBody>
                    <a:bodyPr/>
                    <a:lstStyle/>
                    <a:p>
                      <a:endParaRPr lang="en-US" sz="1400" dirty="0"/>
                    </a:p>
                  </a:txBody>
                  <a:tcPr marL="68580" marR="68580" marT="34290" marB="34290"/>
                </a:tc>
                <a:extLst>
                  <a:ext uri="{0D108BD9-81ED-4DB2-BD59-A6C34878D82A}">
                    <a16:rowId xmlns:a16="http://schemas.microsoft.com/office/drawing/2014/main" val="10005"/>
                  </a:ext>
                </a:extLst>
              </a:tr>
              <a:tr h="304682">
                <a:tc>
                  <a:txBody>
                    <a:bodyPr/>
                    <a:lstStyle/>
                    <a:p>
                      <a:r>
                        <a:rPr lang="en-US" sz="1400"/>
                        <a:t>Label</a:t>
                      </a:r>
                      <a:endParaRPr lang="en-US" sz="1400" dirty="0"/>
                    </a:p>
                  </a:txBody>
                  <a:tcPr marL="68580" marR="68580" marT="34290" marB="34290"/>
                </a:tc>
                <a:tc>
                  <a:txBody>
                    <a:bodyPr/>
                    <a:lstStyle/>
                    <a:p>
                      <a:r>
                        <a:rPr lang="en-US" sz="1400"/>
                        <a:t>lbGender</a:t>
                      </a:r>
                      <a:endParaRPr lang="en-US" sz="1400" dirty="0"/>
                    </a:p>
                  </a:txBody>
                  <a:tcPr marL="68580" marR="68580" marT="34290" marB="34290"/>
                </a:tc>
                <a:tc>
                  <a:txBody>
                    <a:bodyPr/>
                    <a:lstStyle/>
                    <a:p>
                      <a:r>
                        <a:rPr lang="en-US" sz="1400" b="1" kern="1200">
                          <a:solidFill>
                            <a:schemeClr val="dk1"/>
                          </a:solidFill>
                          <a:latin typeface="+mn-lt"/>
                          <a:ea typeface="+mn-ea"/>
                          <a:cs typeface="+mn-cs"/>
                        </a:rPr>
                        <a:t>Text</a:t>
                      </a:r>
                      <a:r>
                        <a:rPr lang="en-US" sz="1400" kern="1200">
                          <a:solidFill>
                            <a:schemeClr val="dk1"/>
                          </a:solidFill>
                          <a:latin typeface="+mn-lt"/>
                          <a:ea typeface="+mn-ea"/>
                          <a:cs typeface="+mn-cs"/>
                        </a:rPr>
                        <a:t> : Gender</a:t>
                      </a:r>
                      <a:endParaRPr lang="en-US" sz="1400" dirty="0"/>
                    </a:p>
                  </a:txBody>
                  <a:tcPr marL="68580" marR="68580" marT="34290" marB="34290"/>
                </a:tc>
                <a:tc>
                  <a:txBody>
                    <a:bodyPr/>
                    <a:lstStyle/>
                    <a:p>
                      <a:endParaRPr lang="en-US" sz="1400" dirty="0"/>
                    </a:p>
                  </a:txBody>
                  <a:tcPr marL="68580" marR="68580" marT="34290" marB="34290"/>
                </a:tc>
                <a:extLst>
                  <a:ext uri="{0D108BD9-81ED-4DB2-BD59-A6C34878D82A}">
                    <a16:rowId xmlns:a16="http://schemas.microsoft.com/office/drawing/2014/main" val="10006"/>
                  </a:ext>
                </a:extLst>
              </a:tr>
              <a:tr h="30468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a:t>Label</a:t>
                      </a:r>
                      <a:endParaRPr lang="en-US" sz="1400" dirty="0"/>
                    </a:p>
                  </a:txBody>
                  <a:tcPr marL="68580" marR="68580" marT="34290" marB="34290"/>
                </a:tc>
                <a:tc>
                  <a:txBody>
                    <a:bodyPr/>
                    <a:lstStyle/>
                    <a:p>
                      <a:r>
                        <a:rPr lang="en-US" sz="1400"/>
                        <a:t>lbDegree</a:t>
                      </a:r>
                      <a:endParaRPr lang="en-US" sz="1400" dirty="0"/>
                    </a:p>
                  </a:txBody>
                  <a:tcPr marL="68580" marR="68580"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1" kern="1200">
                          <a:solidFill>
                            <a:schemeClr val="dk1"/>
                          </a:solidFill>
                          <a:latin typeface="+mn-lt"/>
                          <a:ea typeface="+mn-ea"/>
                          <a:cs typeface="+mn-cs"/>
                        </a:rPr>
                        <a:t>Text</a:t>
                      </a:r>
                      <a:r>
                        <a:rPr lang="en-US" sz="1400" kern="1200">
                          <a:solidFill>
                            <a:schemeClr val="dk1"/>
                          </a:solidFill>
                          <a:latin typeface="+mn-lt"/>
                          <a:ea typeface="+mn-ea"/>
                          <a:cs typeface="+mn-cs"/>
                        </a:rPr>
                        <a:t>:  Degree</a:t>
                      </a:r>
                      <a:endParaRPr lang="en-US" sz="1400" dirty="0"/>
                    </a:p>
                  </a:txBody>
                  <a:tcPr marL="68580" marR="68580"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400" dirty="0"/>
                    </a:p>
                  </a:txBody>
                  <a:tcPr marL="68580" marR="68580" marT="34290" marB="34290"/>
                </a:tc>
                <a:extLst>
                  <a:ext uri="{0D108BD9-81ED-4DB2-BD59-A6C34878D82A}">
                    <a16:rowId xmlns:a16="http://schemas.microsoft.com/office/drawing/2014/main" val="10007"/>
                  </a:ext>
                </a:extLst>
              </a:tr>
              <a:tr h="304682">
                <a:tc>
                  <a:txBody>
                    <a:bodyPr/>
                    <a:lstStyle/>
                    <a:p>
                      <a:r>
                        <a:rPr lang="en-US" sz="1400"/>
                        <a:t>TextBox</a:t>
                      </a:r>
                      <a:endParaRPr lang="en-US" sz="1400" dirty="0"/>
                    </a:p>
                  </a:txBody>
                  <a:tcPr marL="68580" marR="68580" marT="34290" marB="34290"/>
                </a:tc>
                <a:tc>
                  <a:txBody>
                    <a:bodyPr/>
                    <a:lstStyle/>
                    <a:p>
                      <a:r>
                        <a:rPr lang="en-US" sz="1400" kern="1200">
                          <a:solidFill>
                            <a:schemeClr val="dk1"/>
                          </a:solidFill>
                          <a:latin typeface="+mn-lt"/>
                          <a:ea typeface="+mn-ea"/>
                          <a:cs typeface="+mn-cs"/>
                        </a:rPr>
                        <a:t>txtEmployeeID</a:t>
                      </a:r>
                      <a:endParaRPr lang="en-US" sz="1400" dirty="0"/>
                    </a:p>
                  </a:txBody>
                  <a:tcPr marL="68580" marR="68580" marT="34290" marB="34290"/>
                </a:tc>
                <a:tc>
                  <a:txBody>
                    <a:bodyPr/>
                    <a:lstStyle/>
                    <a:p>
                      <a:endParaRPr lang="en-US" sz="1400" dirty="0"/>
                    </a:p>
                  </a:txBody>
                  <a:tcPr marL="68580" marR="68580" marT="34290" marB="34290"/>
                </a:tc>
                <a:tc>
                  <a:txBody>
                    <a:bodyPr/>
                    <a:lstStyle/>
                    <a:p>
                      <a:endParaRPr lang="en-US" sz="1400" dirty="0"/>
                    </a:p>
                  </a:txBody>
                  <a:tcPr marL="68580" marR="68580" marT="34290" marB="34290"/>
                </a:tc>
                <a:extLst>
                  <a:ext uri="{0D108BD9-81ED-4DB2-BD59-A6C34878D82A}">
                    <a16:rowId xmlns:a16="http://schemas.microsoft.com/office/drawing/2014/main" val="10008"/>
                  </a:ext>
                </a:extLst>
              </a:tr>
              <a:tr h="304682">
                <a:tc>
                  <a:txBody>
                    <a:bodyPr/>
                    <a:lstStyle/>
                    <a:p>
                      <a:r>
                        <a:rPr lang="en-US" sz="1400"/>
                        <a:t>TextBox</a:t>
                      </a:r>
                      <a:endParaRPr lang="en-US" sz="1400" dirty="0"/>
                    </a:p>
                  </a:txBody>
                  <a:tcPr marL="68580" marR="68580" marT="34290" marB="34290"/>
                </a:tc>
                <a:tc>
                  <a:txBody>
                    <a:bodyPr/>
                    <a:lstStyle/>
                    <a:p>
                      <a:r>
                        <a:rPr lang="en-US" sz="1400" kern="1200">
                          <a:solidFill>
                            <a:schemeClr val="dk1"/>
                          </a:solidFill>
                          <a:latin typeface="+mn-lt"/>
                          <a:ea typeface="+mn-ea"/>
                          <a:cs typeface="+mn-cs"/>
                        </a:rPr>
                        <a:t>txtEmployeeName</a:t>
                      </a:r>
                      <a:endParaRPr lang="en-US" sz="1400" dirty="0"/>
                    </a:p>
                  </a:txBody>
                  <a:tcPr marL="68580" marR="68580" marT="34290" marB="34290"/>
                </a:tc>
                <a:tc>
                  <a:txBody>
                    <a:bodyPr/>
                    <a:lstStyle/>
                    <a:p>
                      <a:endParaRPr lang="en-US" sz="1400" dirty="0"/>
                    </a:p>
                  </a:txBody>
                  <a:tcPr marL="68580" marR="68580" marT="34290" marB="34290"/>
                </a:tc>
                <a:tc>
                  <a:txBody>
                    <a:bodyPr/>
                    <a:lstStyle/>
                    <a:p>
                      <a:endParaRPr lang="en-US" sz="1400" dirty="0"/>
                    </a:p>
                  </a:txBody>
                  <a:tcPr marL="68580" marR="68580" marT="34290" marB="34290"/>
                </a:tc>
                <a:extLst>
                  <a:ext uri="{0D108BD9-81ED-4DB2-BD59-A6C34878D82A}">
                    <a16:rowId xmlns:a16="http://schemas.microsoft.com/office/drawing/2014/main" val="10009"/>
                  </a:ext>
                </a:extLst>
              </a:tr>
              <a:tr h="304682">
                <a:tc>
                  <a:txBody>
                    <a:bodyPr/>
                    <a:lstStyle/>
                    <a:p>
                      <a:r>
                        <a:rPr lang="en-US" sz="1400" kern="1200">
                          <a:solidFill>
                            <a:schemeClr val="dk1"/>
                          </a:solidFill>
                          <a:latin typeface="+mn-lt"/>
                          <a:ea typeface="+mn-ea"/>
                          <a:cs typeface="+mn-cs"/>
                        </a:rPr>
                        <a:t>MaskedTextBox</a:t>
                      </a:r>
                      <a:endParaRPr lang="en-US" sz="1400" dirty="0"/>
                    </a:p>
                  </a:txBody>
                  <a:tcPr marL="68580" marR="68580" marT="34290" marB="34290"/>
                </a:tc>
                <a:tc>
                  <a:txBody>
                    <a:bodyPr/>
                    <a:lstStyle/>
                    <a:p>
                      <a:r>
                        <a:rPr lang="en-US" sz="1400" kern="1200">
                          <a:solidFill>
                            <a:schemeClr val="dk1"/>
                          </a:solidFill>
                          <a:latin typeface="+mn-lt"/>
                          <a:ea typeface="+mn-ea"/>
                          <a:cs typeface="+mn-cs"/>
                        </a:rPr>
                        <a:t>mtxtPhone</a:t>
                      </a:r>
                      <a:endParaRPr lang="en-US" sz="1400" dirty="0"/>
                    </a:p>
                  </a:txBody>
                  <a:tcPr marL="68580" marR="68580" marT="34290" marB="34290"/>
                </a:tc>
                <a:tc>
                  <a:txBody>
                    <a:bodyPr/>
                    <a:lstStyle/>
                    <a:p>
                      <a:r>
                        <a:rPr lang="en-US" sz="1400" b="1" kern="1200">
                          <a:solidFill>
                            <a:schemeClr val="dk1"/>
                          </a:solidFill>
                          <a:latin typeface="+mn-lt"/>
                          <a:ea typeface="+mn-ea"/>
                          <a:cs typeface="+mn-cs"/>
                        </a:rPr>
                        <a:t>Mask</a:t>
                      </a:r>
                      <a:r>
                        <a:rPr lang="en-US" sz="1400" kern="1200">
                          <a:solidFill>
                            <a:schemeClr val="dk1"/>
                          </a:solidFill>
                          <a:latin typeface="+mn-lt"/>
                          <a:ea typeface="+mn-ea"/>
                          <a:cs typeface="+mn-cs"/>
                        </a:rPr>
                        <a:t>: 000-0000000</a:t>
                      </a:r>
                      <a:endParaRPr lang="en-US" sz="1400" dirty="0"/>
                    </a:p>
                  </a:txBody>
                  <a:tcPr marL="68580" marR="68580" marT="34290" marB="34290"/>
                </a:tc>
                <a:tc>
                  <a:txBody>
                    <a:bodyPr/>
                    <a:lstStyle/>
                    <a:p>
                      <a:endParaRPr lang="en-US" sz="1400" dirty="0"/>
                    </a:p>
                  </a:txBody>
                  <a:tcPr marL="68580" marR="68580" marT="34290" marB="34290"/>
                </a:tc>
                <a:extLst>
                  <a:ext uri="{0D108BD9-81ED-4DB2-BD59-A6C34878D82A}">
                    <a16:rowId xmlns:a16="http://schemas.microsoft.com/office/drawing/2014/main" val="10010"/>
                  </a:ext>
                </a:extLst>
              </a:tr>
              <a:tr h="304682">
                <a:tc>
                  <a:txBody>
                    <a:bodyPr/>
                    <a:lstStyle/>
                    <a:p>
                      <a:r>
                        <a:rPr lang="en-US" sz="1400" kern="1200">
                          <a:solidFill>
                            <a:schemeClr val="dk1"/>
                          </a:solidFill>
                          <a:latin typeface="+mn-lt"/>
                          <a:ea typeface="+mn-ea"/>
                          <a:cs typeface="+mn-cs"/>
                        </a:rPr>
                        <a:t>GroupBox</a:t>
                      </a:r>
                      <a:endParaRPr lang="en-US" sz="1400" dirty="0"/>
                    </a:p>
                  </a:txBody>
                  <a:tcPr marL="68580" marR="68580" marT="34290" marB="34290"/>
                </a:tc>
                <a:tc>
                  <a:txBody>
                    <a:bodyPr/>
                    <a:lstStyle/>
                    <a:p>
                      <a:r>
                        <a:rPr lang="en-US" sz="1400" kern="1200">
                          <a:solidFill>
                            <a:schemeClr val="dk1"/>
                          </a:solidFill>
                          <a:latin typeface="+mn-lt"/>
                          <a:ea typeface="+mn-ea"/>
                          <a:cs typeface="+mn-cs"/>
                        </a:rPr>
                        <a:t>gbGender</a:t>
                      </a:r>
                      <a:endParaRPr lang="en-US" sz="1400" dirty="0"/>
                    </a:p>
                  </a:txBody>
                  <a:tcPr marL="68580" marR="68580" marT="34290" marB="34290"/>
                </a:tc>
                <a:tc>
                  <a:txBody>
                    <a:bodyPr/>
                    <a:lstStyle/>
                    <a:p>
                      <a:endParaRPr lang="en-US" sz="1400" dirty="0"/>
                    </a:p>
                  </a:txBody>
                  <a:tcPr marL="68580" marR="68580" marT="34290" marB="34290"/>
                </a:tc>
                <a:tc>
                  <a:txBody>
                    <a:bodyPr/>
                    <a:lstStyle/>
                    <a:p>
                      <a:endParaRPr lang="en-US" sz="1400" dirty="0"/>
                    </a:p>
                  </a:txBody>
                  <a:tcPr marL="68580" marR="68580" marT="34290" marB="34290"/>
                </a:tc>
                <a:extLst>
                  <a:ext uri="{0D108BD9-81ED-4DB2-BD59-A6C34878D82A}">
                    <a16:rowId xmlns:a16="http://schemas.microsoft.com/office/drawing/2014/main" val="74517228"/>
                  </a:ext>
                </a:extLst>
              </a:tr>
            </a:tbl>
          </a:graphicData>
        </a:graphic>
      </p:graphicFrame>
    </p:spTree>
    <p:extLst>
      <p:ext uri="{BB962C8B-B14F-4D97-AF65-F5344CB8AC3E}">
        <p14:creationId xmlns:p14="http://schemas.microsoft.com/office/powerpoint/2010/main" val="129197198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D870A9B-63FB-4F6C-B0AD-9412301B4289}"/>
              </a:ext>
            </a:extLst>
          </p:cNvPr>
          <p:cNvSpPr>
            <a:spLocks noGrp="1"/>
          </p:cNvSpPr>
          <p:nvPr>
            <p:ph type="dt" sz="half" idx="10"/>
          </p:nvPr>
        </p:nvSpPr>
        <p:spPr/>
        <p:txBody>
          <a:bodyPr/>
          <a:lstStyle/>
          <a:p>
            <a:fld id="{5DCBE059-FAD7-45D8-8659-E6542D1E092D}" type="datetime1">
              <a:rPr lang="en-US" smtClean="0"/>
              <a:t>22/08/2022</a:t>
            </a:fld>
            <a:endParaRPr lang="en-US" dirty="0"/>
          </a:p>
        </p:txBody>
      </p:sp>
      <p:sp>
        <p:nvSpPr>
          <p:cNvPr id="5" name="Slide Number Placeholder 4">
            <a:extLst>
              <a:ext uri="{FF2B5EF4-FFF2-40B4-BE49-F238E27FC236}">
                <a16:creationId xmlns:a16="http://schemas.microsoft.com/office/drawing/2014/main" id="{E9991616-03A3-4E91-AEC3-83E69E52AF99}"/>
              </a:ext>
            </a:extLst>
          </p:cNvPr>
          <p:cNvSpPr>
            <a:spLocks noGrp="1"/>
          </p:cNvSpPr>
          <p:nvPr>
            <p:ph type="sldNum" sz="quarter" idx="12"/>
          </p:nvPr>
        </p:nvSpPr>
        <p:spPr/>
        <p:txBody>
          <a:bodyPr/>
          <a:lstStyle/>
          <a:p>
            <a:fld id="{CC0149FD-98BB-4821-915B-09C9BFE4B727}" type="slidenum">
              <a:rPr lang="en-US" smtClean="0"/>
              <a:pPr/>
              <a:t>34</a:t>
            </a:fld>
            <a:endParaRPr lang="en-US" dirty="0"/>
          </a:p>
        </p:txBody>
      </p:sp>
      <p:graphicFrame>
        <p:nvGraphicFramePr>
          <p:cNvPr id="9" name="Table 8">
            <a:extLst>
              <a:ext uri="{FF2B5EF4-FFF2-40B4-BE49-F238E27FC236}">
                <a16:creationId xmlns:a16="http://schemas.microsoft.com/office/drawing/2014/main" id="{D0959F99-4454-48A9-B2B4-1E7C74C99D77}"/>
              </a:ext>
            </a:extLst>
          </p:cNvPr>
          <p:cNvGraphicFramePr>
            <a:graphicFrameLocks noGrp="1"/>
          </p:cNvGraphicFramePr>
          <p:nvPr>
            <p:extLst/>
          </p:nvPr>
        </p:nvGraphicFramePr>
        <p:xfrm>
          <a:off x="466171" y="1542071"/>
          <a:ext cx="8105775" cy="4198148"/>
        </p:xfrm>
        <a:graphic>
          <a:graphicData uri="http://schemas.openxmlformats.org/drawingml/2006/table">
            <a:tbl>
              <a:tblPr firstRow="1" bandRow="1">
                <a:tableStyleId>{5C22544A-7EE6-4342-B048-85BDC9FD1C3A}</a:tableStyleId>
              </a:tblPr>
              <a:tblGrid>
                <a:gridCol w="1561663">
                  <a:extLst>
                    <a:ext uri="{9D8B030D-6E8A-4147-A177-3AD203B41FA5}">
                      <a16:colId xmlns:a16="http://schemas.microsoft.com/office/drawing/2014/main" val="20000"/>
                    </a:ext>
                  </a:extLst>
                </a:gridCol>
                <a:gridCol w="1918655">
                  <a:extLst>
                    <a:ext uri="{9D8B030D-6E8A-4147-A177-3AD203B41FA5}">
                      <a16:colId xmlns:a16="http://schemas.microsoft.com/office/drawing/2014/main" val="20001"/>
                    </a:ext>
                  </a:extLst>
                </a:gridCol>
                <a:gridCol w="2835409">
                  <a:extLst>
                    <a:ext uri="{9D8B030D-6E8A-4147-A177-3AD203B41FA5}">
                      <a16:colId xmlns:a16="http://schemas.microsoft.com/office/drawing/2014/main" val="20002"/>
                    </a:ext>
                  </a:extLst>
                </a:gridCol>
                <a:gridCol w="1790048">
                  <a:extLst>
                    <a:ext uri="{9D8B030D-6E8A-4147-A177-3AD203B41FA5}">
                      <a16:colId xmlns:a16="http://schemas.microsoft.com/office/drawing/2014/main" val="3884554808"/>
                    </a:ext>
                  </a:extLst>
                </a:gridCol>
              </a:tblGrid>
              <a:tr h="304682">
                <a:tc>
                  <a:txBody>
                    <a:bodyPr/>
                    <a:lstStyle/>
                    <a:p>
                      <a:r>
                        <a:rPr lang="en-US" sz="1400"/>
                        <a:t>Object Type</a:t>
                      </a:r>
                      <a:endParaRPr lang="en-US" sz="1400" dirty="0"/>
                    </a:p>
                  </a:txBody>
                  <a:tcPr marL="68580" marR="68580" marT="34290" marB="34290"/>
                </a:tc>
                <a:tc>
                  <a:txBody>
                    <a:bodyPr/>
                    <a:lstStyle/>
                    <a:p>
                      <a:r>
                        <a:rPr lang="en-US" sz="1400" dirty="0"/>
                        <a:t>Object</a:t>
                      </a:r>
                      <a:r>
                        <a:rPr lang="en-US" sz="1400" baseline="0" dirty="0"/>
                        <a:t> name</a:t>
                      </a:r>
                      <a:endParaRPr lang="en-US" sz="1400" dirty="0"/>
                    </a:p>
                  </a:txBody>
                  <a:tcPr marL="68580" marR="68580" marT="34290" marB="34290"/>
                </a:tc>
                <a:tc>
                  <a:txBody>
                    <a:bodyPr/>
                    <a:lstStyle/>
                    <a:p>
                      <a:r>
                        <a:rPr lang="en-US" sz="1400" dirty="0"/>
                        <a:t>Properties</a:t>
                      </a:r>
                    </a:p>
                  </a:txBody>
                  <a:tcPr marL="68580" marR="68580" marT="34290" marB="34290"/>
                </a:tc>
                <a:tc>
                  <a:txBody>
                    <a:bodyPr/>
                    <a:lstStyle/>
                    <a:p>
                      <a:r>
                        <a:rPr lang="en-US" sz="1400"/>
                        <a:t>Event Handlers</a:t>
                      </a:r>
                      <a:endParaRPr lang="en-US" sz="1400" dirty="0"/>
                    </a:p>
                  </a:txBody>
                  <a:tcPr marL="68580" marR="68580" marT="34290" marB="34290"/>
                </a:tc>
                <a:extLst>
                  <a:ext uri="{0D108BD9-81ED-4DB2-BD59-A6C34878D82A}">
                    <a16:rowId xmlns:a16="http://schemas.microsoft.com/office/drawing/2014/main" val="10000"/>
                  </a:ext>
                </a:extLst>
              </a:tr>
              <a:tr h="480060">
                <a:tc>
                  <a:txBody>
                    <a:bodyPr/>
                    <a:lstStyle/>
                    <a:p>
                      <a:r>
                        <a:rPr lang="en-US" sz="1400"/>
                        <a:t>RadioButton</a:t>
                      </a:r>
                      <a:endParaRPr lang="en-US" sz="1400" dirty="0"/>
                    </a:p>
                  </a:txBody>
                  <a:tcPr marL="68580" marR="68580" marT="34290" marB="34290"/>
                </a:tc>
                <a:tc>
                  <a:txBody>
                    <a:bodyPr/>
                    <a:lstStyle/>
                    <a:p>
                      <a:r>
                        <a:rPr lang="en-US" sz="1400"/>
                        <a:t>rdMale</a:t>
                      </a:r>
                      <a:endParaRPr lang="en-US" sz="1400" dirty="0"/>
                    </a:p>
                  </a:txBody>
                  <a:tcPr marL="68580" marR="68580" marT="34290" marB="3429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kern="1200">
                          <a:solidFill>
                            <a:schemeClr val="dk1"/>
                          </a:solidFill>
                          <a:latin typeface="+mn-lt"/>
                          <a:ea typeface="+mn-ea"/>
                          <a:cs typeface="+mn-cs"/>
                        </a:rPr>
                        <a:t>Text</a:t>
                      </a:r>
                      <a:r>
                        <a:rPr lang="en-US" sz="1400" kern="1200">
                          <a:solidFill>
                            <a:schemeClr val="dk1"/>
                          </a:solidFill>
                          <a:latin typeface="+mn-lt"/>
                          <a:ea typeface="+mn-ea"/>
                          <a:cs typeface="+mn-cs"/>
                        </a:rPr>
                        <a:t>: Male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kern="1200">
                          <a:solidFill>
                            <a:schemeClr val="dk1"/>
                          </a:solidFill>
                          <a:latin typeface="+mn-lt"/>
                          <a:ea typeface="+mn-ea"/>
                          <a:cs typeface="+mn-cs"/>
                        </a:rPr>
                        <a:t>Checked</a:t>
                      </a:r>
                      <a:r>
                        <a:rPr lang="en-US" sz="1400" kern="1200">
                          <a:solidFill>
                            <a:schemeClr val="dk1"/>
                          </a:solidFill>
                          <a:latin typeface="+mn-lt"/>
                          <a:ea typeface="+mn-ea"/>
                          <a:cs typeface="+mn-cs"/>
                        </a:rPr>
                        <a:t>: true</a:t>
                      </a:r>
                      <a:endParaRPr lang="en-US" sz="1400" dirty="0"/>
                    </a:p>
                  </a:txBody>
                  <a:tcPr marL="68580" marR="68580" marT="34290" marB="34290"/>
                </a:tc>
                <a:tc>
                  <a:txBody>
                    <a:bodyPr/>
                    <a:lstStyle/>
                    <a:p>
                      <a:endParaRPr lang="en-US" sz="1400" dirty="0"/>
                    </a:p>
                  </a:txBody>
                  <a:tcPr marL="68580" marR="68580" marT="34290" marB="34290"/>
                </a:tc>
                <a:extLst>
                  <a:ext uri="{0D108BD9-81ED-4DB2-BD59-A6C34878D82A}">
                    <a16:rowId xmlns:a16="http://schemas.microsoft.com/office/drawing/2014/main" val="10001"/>
                  </a:ext>
                </a:extLst>
              </a:tr>
              <a:tr h="304682">
                <a:tc>
                  <a:txBody>
                    <a:bodyPr/>
                    <a:lstStyle/>
                    <a:p>
                      <a:r>
                        <a:rPr lang="en-US" sz="1400"/>
                        <a:t>RadioButton</a:t>
                      </a:r>
                      <a:endParaRPr lang="en-US" sz="1400" dirty="0"/>
                    </a:p>
                  </a:txBody>
                  <a:tcPr marL="68580" marR="68580" marT="34290" marB="34290"/>
                </a:tc>
                <a:tc>
                  <a:txBody>
                    <a:bodyPr/>
                    <a:lstStyle/>
                    <a:p>
                      <a:r>
                        <a:rPr lang="en-US" sz="1400"/>
                        <a:t>rdFemale</a:t>
                      </a:r>
                      <a:endParaRPr lang="en-US" sz="1400" dirty="0"/>
                    </a:p>
                  </a:txBody>
                  <a:tcPr marL="68580" marR="68580" marT="34290" marB="34290"/>
                </a:tc>
                <a:tc>
                  <a:txBody>
                    <a:bodyPr/>
                    <a:lstStyle/>
                    <a:p>
                      <a:r>
                        <a:rPr lang="en-US" sz="1400" b="1" kern="1200">
                          <a:solidFill>
                            <a:schemeClr val="dk1"/>
                          </a:solidFill>
                          <a:latin typeface="+mn-lt"/>
                          <a:ea typeface="+mn-ea"/>
                          <a:cs typeface="+mn-cs"/>
                        </a:rPr>
                        <a:t>Text</a:t>
                      </a:r>
                      <a:r>
                        <a:rPr lang="en-US" sz="1400" kern="1200">
                          <a:solidFill>
                            <a:schemeClr val="dk1"/>
                          </a:solidFill>
                          <a:latin typeface="+mn-lt"/>
                          <a:ea typeface="+mn-ea"/>
                          <a:cs typeface="+mn-cs"/>
                        </a:rPr>
                        <a:t>: Female</a:t>
                      </a:r>
                      <a:endParaRPr lang="en-US" sz="1400" dirty="0"/>
                    </a:p>
                  </a:txBody>
                  <a:tcPr marL="68580" marR="68580" marT="34290" marB="34290"/>
                </a:tc>
                <a:tc>
                  <a:txBody>
                    <a:bodyPr/>
                    <a:lstStyle/>
                    <a:p>
                      <a:endParaRPr lang="en-US" sz="1400" dirty="0"/>
                    </a:p>
                  </a:txBody>
                  <a:tcPr marL="68580" marR="68580" marT="34290" marB="34290"/>
                </a:tc>
                <a:extLst>
                  <a:ext uri="{0D108BD9-81ED-4DB2-BD59-A6C34878D82A}">
                    <a16:rowId xmlns:a16="http://schemas.microsoft.com/office/drawing/2014/main" val="10002"/>
                  </a:ext>
                </a:extLst>
              </a:tr>
              <a:tr h="1508760">
                <a:tc>
                  <a:txBody>
                    <a:bodyPr/>
                    <a:lstStyle/>
                    <a:p>
                      <a:r>
                        <a:rPr lang="en-US" sz="1400" kern="1200">
                          <a:solidFill>
                            <a:schemeClr val="dk1"/>
                          </a:solidFill>
                          <a:latin typeface="+mn-lt"/>
                          <a:ea typeface="+mn-ea"/>
                          <a:cs typeface="+mn-cs"/>
                        </a:rPr>
                        <a:t>ComboBox</a:t>
                      </a:r>
                      <a:endParaRPr lang="en-US" sz="1400" dirty="0"/>
                    </a:p>
                  </a:txBody>
                  <a:tcPr marL="68580" marR="68580" marT="34290" marB="34290"/>
                </a:tc>
                <a:tc>
                  <a:txBody>
                    <a:bodyPr/>
                    <a:lstStyle/>
                    <a:p>
                      <a:r>
                        <a:rPr lang="en-US" sz="1400" kern="1200">
                          <a:solidFill>
                            <a:schemeClr val="dk1"/>
                          </a:solidFill>
                          <a:latin typeface="+mn-lt"/>
                          <a:ea typeface="+mn-ea"/>
                          <a:cs typeface="+mn-cs"/>
                        </a:rPr>
                        <a:t>cboDegree</a:t>
                      </a:r>
                      <a:endParaRPr lang="en-US" sz="1400" dirty="0"/>
                    </a:p>
                  </a:txBody>
                  <a:tcPr marL="68580" marR="68580" marT="34290" marB="34290"/>
                </a:tc>
                <a:tc>
                  <a:txBody>
                    <a:bodyPr/>
                    <a:lstStyle/>
                    <a:p>
                      <a:r>
                        <a:rPr lang="en-US" sz="1400" b="1"/>
                        <a:t>Text</a:t>
                      </a:r>
                      <a:r>
                        <a:rPr lang="en-US" sz="1400"/>
                        <a:t>: </a:t>
                      </a:r>
                      <a:r>
                        <a:rPr lang="en-US" sz="1400" kern="1200">
                          <a:solidFill>
                            <a:schemeClr val="dk1"/>
                          </a:solidFill>
                          <a:latin typeface="+mn-lt"/>
                          <a:ea typeface="+mn-ea"/>
                          <a:cs typeface="+mn-cs"/>
                        </a:rPr>
                        <a:t>---Select Degree---</a:t>
                      </a:r>
                      <a:endParaRPr lang="en-US" sz="1400"/>
                    </a:p>
                    <a:p>
                      <a:r>
                        <a:rPr lang="en-US" sz="1400" b="1" kern="1200">
                          <a:solidFill>
                            <a:schemeClr val="dk1"/>
                          </a:solidFill>
                          <a:latin typeface="+mn-lt"/>
                          <a:ea typeface="+mn-ea"/>
                          <a:cs typeface="+mn-cs"/>
                        </a:rPr>
                        <a:t>Items</a:t>
                      </a:r>
                      <a:r>
                        <a:rPr lang="en-US" sz="1400" kern="1200">
                          <a:solidFill>
                            <a:schemeClr val="dk1"/>
                          </a:solidFill>
                          <a:latin typeface="+mn-lt"/>
                          <a:ea typeface="+mn-ea"/>
                          <a:cs typeface="+mn-cs"/>
                        </a:rPr>
                        <a:t>: </a:t>
                      </a:r>
                    </a:p>
                    <a:p>
                      <a:r>
                        <a:rPr lang="en-US" sz="1400"/>
                        <a:t>Ph. D.</a:t>
                      </a:r>
                    </a:p>
                    <a:p>
                      <a:r>
                        <a:rPr lang="en-US" sz="1400"/>
                        <a:t>Master</a:t>
                      </a:r>
                    </a:p>
                    <a:p>
                      <a:r>
                        <a:rPr lang="en-US" sz="1400"/>
                        <a:t>Engineer</a:t>
                      </a:r>
                    </a:p>
                    <a:p>
                      <a:r>
                        <a:rPr lang="en-US" sz="1400"/>
                        <a:t>Bachelor</a:t>
                      </a:r>
                    </a:p>
                    <a:p>
                      <a:r>
                        <a:rPr lang="en-US" sz="1400"/>
                        <a:t>Technician</a:t>
                      </a:r>
                      <a:endParaRPr lang="en-US" sz="1400" dirty="0"/>
                    </a:p>
                  </a:txBody>
                  <a:tcPr marL="68580" marR="68580" marT="34290" marB="34290"/>
                </a:tc>
                <a:tc>
                  <a:txBody>
                    <a:bodyPr/>
                    <a:lstStyle/>
                    <a:p>
                      <a:endParaRPr lang="en-US" sz="1400" dirty="0"/>
                    </a:p>
                  </a:txBody>
                  <a:tcPr marL="68580" marR="68580" marT="34290" marB="34290"/>
                </a:tc>
                <a:extLst>
                  <a:ext uri="{0D108BD9-81ED-4DB2-BD59-A6C34878D82A}">
                    <a16:rowId xmlns:a16="http://schemas.microsoft.com/office/drawing/2014/main" val="10003"/>
                  </a:ext>
                </a:extLst>
              </a:tr>
              <a:tr h="304682">
                <a:tc>
                  <a:txBody>
                    <a:bodyPr/>
                    <a:lstStyle/>
                    <a:p>
                      <a:r>
                        <a:rPr lang="en-US" sz="1400"/>
                        <a:t>Button</a:t>
                      </a:r>
                      <a:endParaRPr lang="en-US" sz="1400" dirty="0"/>
                    </a:p>
                  </a:txBody>
                  <a:tcPr marL="68580" marR="68580" marT="34290" marB="34290"/>
                </a:tc>
                <a:tc>
                  <a:txBody>
                    <a:bodyPr/>
                    <a:lstStyle/>
                    <a:p>
                      <a:r>
                        <a:rPr lang="en-US" sz="1400" kern="1200">
                          <a:solidFill>
                            <a:schemeClr val="dk1"/>
                          </a:solidFill>
                          <a:latin typeface="+mn-lt"/>
                          <a:ea typeface="+mn-ea"/>
                          <a:cs typeface="+mn-cs"/>
                        </a:rPr>
                        <a:t>btnSave</a:t>
                      </a:r>
                      <a:endParaRPr lang="en-US" sz="1400" dirty="0"/>
                    </a:p>
                  </a:txBody>
                  <a:tcPr marL="68580" marR="68580" marT="34290" marB="34290"/>
                </a:tc>
                <a:tc>
                  <a:txBody>
                    <a:bodyPr/>
                    <a:lstStyle/>
                    <a:p>
                      <a:r>
                        <a:rPr lang="en-US" sz="1400" b="1" kern="1200">
                          <a:solidFill>
                            <a:schemeClr val="dk1"/>
                          </a:solidFill>
                          <a:latin typeface="+mn-lt"/>
                          <a:ea typeface="+mn-ea"/>
                          <a:cs typeface="+mn-cs"/>
                        </a:rPr>
                        <a:t>Text</a:t>
                      </a:r>
                      <a:r>
                        <a:rPr lang="en-US" sz="1400" kern="1200">
                          <a:solidFill>
                            <a:schemeClr val="dk1"/>
                          </a:solidFill>
                          <a:latin typeface="+mn-lt"/>
                          <a:ea typeface="+mn-ea"/>
                          <a:cs typeface="+mn-cs"/>
                        </a:rPr>
                        <a:t>:  &amp;Save</a:t>
                      </a:r>
                      <a:endParaRPr lang="en-US" sz="1400" dirty="0"/>
                    </a:p>
                  </a:txBody>
                  <a:tcPr marL="68580" marR="68580" marT="34290" marB="34290"/>
                </a:tc>
                <a:tc>
                  <a:txBody>
                    <a:bodyPr/>
                    <a:lstStyle/>
                    <a:p>
                      <a:r>
                        <a:rPr lang="en-US" sz="1400" b="1"/>
                        <a:t>Click</a:t>
                      </a:r>
                      <a:endParaRPr lang="en-US" sz="1400" b="1" dirty="0"/>
                    </a:p>
                  </a:txBody>
                  <a:tcPr marL="68580" marR="68580" marT="34290" marB="34290"/>
                </a:tc>
                <a:extLst>
                  <a:ext uri="{0D108BD9-81ED-4DB2-BD59-A6C34878D82A}">
                    <a16:rowId xmlns:a16="http://schemas.microsoft.com/office/drawing/2014/main" val="10004"/>
                  </a:ext>
                </a:extLst>
              </a:tr>
              <a:tr h="304682">
                <a:tc>
                  <a:txBody>
                    <a:bodyPr/>
                    <a:lstStyle/>
                    <a:p>
                      <a:r>
                        <a:rPr lang="en-US" sz="1400"/>
                        <a:t>Button</a:t>
                      </a:r>
                      <a:endParaRPr lang="en-US" sz="1400" dirty="0"/>
                    </a:p>
                  </a:txBody>
                  <a:tcPr marL="68580" marR="68580" marT="34290" marB="34290"/>
                </a:tc>
                <a:tc>
                  <a:txBody>
                    <a:bodyPr/>
                    <a:lstStyle/>
                    <a:p>
                      <a:r>
                        <a:rPr lang="en-US" sz="1400" kern="1200">
                          <a:solidFill>
                            <a:schemeClr val="dk1"/>
                          </a:solidFill>
                          <a:latin typeface="+mn-lt"/>
                          <a:ea typeface="+mn-ea"/>
                          <a:cs typeface="+mn-cs"/>
                        </a:rPr>
                        <a:t>btnCancel</a:t>
                      </a:r>
                      <a:endParaRPr lang="en-US" sz="1400" dirty="0"/>
                    </a:p>
                  </a:txBody>
                  <a:tcPr marL="68580" marR="68580" marT="34290" marB="3429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kern="1200">
                          <a:solidFill>
                            <a:schemeClr val="dk1"/>
                          </a:solidFill>
                          <a:latin typeface="+mn-lt"/>
                          <a:ea typeface="+mn-ea"/>
                          <a:cs typeface="+mn-cs"/>
                        </a:rPr>
                        <a:t>Text</a:t>
                      </a:r>
                      <a:r>
                        <a:rPr lang="en-US" sz="1400" kern="1200">
                          <a:solidFill>
                            <a:schemeClr val="dk1"/>
                          </a:solidFill>
                          <a:latin typeface="+mn-lt"/>
                          <a:ea typeface="+mn-ea"/>
                          <a:cs typeface="+mn-cs"/>
                        </a:rPr>
                        <a:t>:  &amp;Cancel</a:t>
                      </a:r>
                      <a:endParaRPr lang="en-US" sz="1400" dirty="0"/>
                    </a:p>
                  </a:txBody>
                  <a:tcPr marL="68580" marR="68580" marT="34290" marB="34290"/>
                </a:tc>
                <a:tc>
                  <a:txBody>
                    <a:bodyPr/>
                    <a:lstStyle/>
                    <a:p>
                      <a:r>
                        <a:rPr lang="en-US" sz="1400" b="1"/>
                        <a:t>Click</a:t>
                      </a:r>
                      <a:endParaRPr lang="en-US" sz="1400" b="1" dirty="0"/>
                    </a:p>
                  </a:txBody>
                  <a:tcPr marL="68580" marR="68580" marT="34290" marB="34290"/>
                </a:tc>
                <a:extLst>
                  <a:ext uri="{0D108BD9-81ED-4DB2-BD59-A6C34878D82A}">
                    <a16:rowId xmlns:a16="http://schemas.microsoft.com/office/drawing/2014/main" val="10005"/>
                  </a:ext>
                </a:extLst>
              </a:tr>
              <a:tr h="891540">
                <a:tc>
                  <a:txBody>
                    <a:bodyPr/>
                    <a:lstStyle/>
                    <a:p>
                      <a:r>
                        <a:rPr lang="en-US" sz="1400"/>
                        <a:t>Form</a:t>
                      </a:r>
                      <a:endParaRPr lang="en-US" sz="1400" dirty="0"/>
                    </a:p>
                  </a:txBody>
                  <a:tcPr marL="68580" marR="68580" marT="34290" marB="34290"/>
                </a:tc>
                <a:tc>
                  <a:txBody>
                    <a:bodyPr/>
                    <a:lstStyle/>
                    <a:p>
                      <a:r>
                        <a:rPr lang="en-US" sz="1400"/>
                        <a:t>frmEmployeeDetails</a:t>
                      </a:r>
                      <a:endParaRPr lang="en-US" sz="1400" dirty="0"/>
                    </a:p>
                  </a:txBody>
                  <a:tcPr marL="68580" marR="68580" marT="34290" marB="34290"/>
                </a:tc>
                <a:tc>
                  <a:txBody>
                    <a:bodyPr/>
                    <a:lstStyle/>
                    <a:p>
                      <a:r>
                        <a:rPr lang="en-US" sz="1400" b="1" kern="1200">
                          <a:solidFill>
                            <a:schemeClr val="dk1"/>
                          </a:solidFill>
                          <a:latin typeface="+mn-lt"/>
                          <a:ea typeface="+mn-ea"/>
                          <a:cs typeface="+mn-cs"/>
                        </a:rPr>
                        <a:t>Text</a:t>
                      </a:r>
                      <a:r>
                        <a:rPr lang="en-US" sz="1400" kern="1200">
                          <a:solidFill>
                            <a:schemeClr val="dk1"/>
                          </a:solidFill>
                          <a:latin typeface="+mn-lt"/>
                          <a:ea typeface="+mn-ea"/>
                          <a:cs typeface="+mn-cs"/>
                        </a:rPr>
                        <a:t>: Employee Details; </a:t>
                      </a:r>
                    </a:p>
                    <a:p>
                      <a:r>
                        <a:rPr lang="en-US" sz="1400" b="1" kern="1200">
                          <a:solidFill>
                            <a:schemeClr val="dk1"/>
                          </a:solidFill>
                          <a:latin typeface="+mn-lt"/>
                          <a:ea typeface="+mn-ea"/>
                          <a:cs typeface="+mn-cs"/>
                        </a:rPr>
                        <a:t>StartPosition</a:t>
                      </a:r>
                      <a:r>
                        <a:rPr lang="en-US" sz="1400" kern="1200">
                          <a:solidFill>
                            <a:schemeClr val="dk1"/>
                          </a:solidFill>
                          <a:latin typeface="+mn-lt"/>
                          <a:ea typeface="+mn-ea"/>
                          <a:cs typeface="+mn-cs"/>
                        </a:rPr>
                        <a:t>: CenterScreen</a:t>
                      </a:r>
                    </a:p>
                    <a:p>
                      <a:r>
                        <a:rPr lang="en-US" sz="1400" b="1" kern="1200">
                          <a:solidFill>
                            <a:schemeClr val="dk1"/>
                          </a:solidFill>
                          <a:latin typeface="+mn-lt"/>
                          <a:ea typeface="+mn-ea"/>
                          <a:cs typeface="+mn-cs"/>
                        </a:rPr>
                        <a:t>AcceptButton</a:t>
                      </a:r>
                      <a:r>
                        <a:rPr lang="en-US" sz="1400" kern="1200">
                          <a:solidFill>
                            <a:schemeClr val="dk1"/>
                          </a:solidFill>
                          <a:latin typeface="+mn-lt"/>
                          <a:ea typeface="+mn-ea"/>
                          <a:cs typeface="+mn-cs"/>
                        </a:rPr>
                        <a:t>: btnSave</a:t>
                      </a:r>
                    </a:p>
                    <a:p>
                      <a:r>
                        <a:rPr lang="en-US" sz="1400" b="1" kern="1200">
                          <a:solidFill>
                            <a:schemeClr val="dk1"/>
                          </a:solidFill>
                          <a:latin typeface="+mn-lt"/>
                          <a:ea typeface="+mn-ea"/>
                          <a:cs typeface="+mn-cs"/>
                        </a:rPr>
                        <a:t>CancelButton</a:t>
                      </a:r>
                      <a:r>
                        <a:rPr lang="en-US" sz="1400" kern="1200">
                          <a:solidFill>
                            <a:schemeClr val="dk1"/>
                          </a:solidFill>
                          <a:latin typeface="+mn-lt"/>
                          <a:ea typeface="+mn-ea"/>
                          <a:cs typeface="+mn-cs"/>
                        </a:rPr>
                        <a:t>: btnCancel</a:t>
                      </a:r>
                      <a:endParaRPr lang="en-US" sz="1400" dirty="0"/>
                    </a:p>
                  </a:txBody>
                  <a:tcPr marL="68580" marR="68580" marT="34290" marB="34290"/>
                </a:tc>
                <a:tc>
                  <a:txBody>
                    <a:bodyPr/>
                    <a:lstStyle/>
                    <a:p>
                      <a:endParaRPr lang="en-US" sz="1400" dirty="0"/>
                    </a:p>
                  </a:txBody>
                  <a:tcPr marL="68580" marR="68580" marT="34290" marB="34290"/>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70284957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D870A9B-63FB-4F6C-B0AD-9412301B4289}"/>
              </a:ext>
            </a:extLst>
          </p:cNvPr>
          <p:cNvSpPr>
            <a:spLocks noGrp="1"/>
          </p:cNvSpPr>
          <p:nvPr>
            <p:ph type="dt" sz="half" idx="10"/>
          </p:nvPr>
        </p:nvSpPr>
        <p:spPr/>
        <p:txBody>
          <a:bodyPr/>
          <a:lstStyle/>
          <a:p>
            <a:fld id="{5DCBE059-FAD7-45D8-8659-E6542D1E092D}" type="datetime1">
              <a:rPr lang="en-US" smtClean="0"/>
              <a:t>22/08/2022</a:t>
            </a:fld>
            <a:endParaRPr lang="en-US" dirty="0"/>
          </a:p>
        </p:txBody>
      </p:sp>
      <p:sp>
        <p:nvSpPr>
          <p:cNvPr id="5" name="Slide Number Placeholder 4">
            <a:extLst>
              <a:ext uri="{FF2B5EF4-FFF2-40B4-BE49-F238E27FC236}">
                <a16:creationId xmlns:a16="http://schemas.microsoft.com/office/drawing/2014/main" id="{E9991616-03A3-4E91-AEC3-83E69E52AF99}"/>
              </a:ext>
            </a:extLst>
          </p:cNvPr>
          <p:cNvSpPr>
            <a:spLocks noGrp="1"/>
          </p:cNvSpPr>
          <p:nvPr>
            <p:ph type="sldNum" sz="quarter" idx="12"/>
          </p:nvPr>
        </p:nvSpPr>
        <p:spPr/>
        <p:txBody>
          <a:bodyPr/>
          <a:lstStyle/>
          <a:p>
            <a:fld id="{CC0149FD-98BB-4821-915B-09C9BFE4B727}" type="slidenum">
              <a:rPr lang="en-US" smtClean="0"/>
              <a:pPr/>
              <a:t>35</a:t>
            </a:fld>
            <a:endParaRPr lang="en-US" dirty="0"/>
          </a:p>
        </p:txBody>
      </p:sp>
      <p:sp>
        <p:nvSpPr>
          <p:cNvPr id="6" name="TextBox 5">
            <a:extLst>
              <a:ext uri="{FF2B5EF4-FFF2-40B4-BE49-F238E27FC236}">
                <a16:creationId xmlns:a16="http://schemas.microsoft.com/office/drawing/2014/main" id="{B15F5CD0-B7AF-4F15-8389-774736105457}"/>
              </a:ext>
            </a:extLst>
          </p:cNvPr>
          <p:cNvSpPr txBox="1"/>
          <p:nvPr/>
        </p:nvSpPr>
        <p:spPr>
          <a:xfrm>
            <a:off x="141532" y="1333853"/>
            <a:ext cx="9002468" cy="405880"/>
          </a:xfrm>
          <a:prstGeom prst="rect">
            <a:avLst/>
          </a:prstGeom>
          <a:noFill/>
        </p:spPr>
        <p:txBody>
          <a:bodyPr wrap="square">
            <a:spAutoFit/>
          </a:bodyPr>
          <a:lstStyle/>
          <a:p>
            <a:pPr algn="just">
              <a:lnSpc>
                <a:spcPct val="110000"/>
              </a:lnSpc>
              <a:spcBef>
                <a:spcPts val="750"/>
              </a:spcBef>
              <a:spcAft>
                <a:spcPts val="225"/>
              </a:spcAft>
              <a:buClr>
                <a:srgbClr val="973735"/>
              </a:buClr>
              <a:buSzPct val="50000"/>
              <a:tabLst>
                <a:tab pos="180975" algn="l"/>
              </a:tabLst>
              <a:defRPr/>
            </a:pPr>
            <a:r>
              <a:rPr lang="en-US" sz="1950">
                <a:solidFill>
                  <a:srgbClr val="111111"/>
                </a:solidFill>
                <a:latin typeface="+mj-lt"/>
              </a:rPr>
              <a:t>3.Write codes for frmEmployeeDetails.cs then run project:</a:t>
            </a:r>
          </a:p>
        </p:txBody>
      </p:sp>
      <p:pic>
        <p:nvPicPr>
          <p:cNvPr id="7" name="Picture 6">
            <a:extLst>
              <a:ext uri="{FF2B5EF4-FFF2-40B4-BE49-F238E27FC236}">
                <a16:creationId xmlns:a16="http://schemas.microsoft.com/office/drawing/2014/main" id="{C1484DCC-4432-4309-9822-FA3B80D86D7F}"/>
              </a:ext>
            </a:extLst>
          </p:cNvPr>
          <p:cNvPicPr>
            <a:picLocks noChangeAspect="1"/>
          </p:cNvPicPr>
          <p:nvPr/>
        </p:nvPicPr>
        <p:blipFill>
          <a:blip r:embed="rId3"/>
          <a:stretch>
            <a:fillRect/>
          </a:stretch>
        </p:blipFill>
        <p:spPr>
          <a:xfrm>
            <a:off x="5131676" y="2059046"/>
            <a:ext cx="3888110" cy="2229044"/>
          </a:xfrm>
          <a:prstGeom prst="rect">
            <a:avLst/>
          </a:prstGeom>
        </p:spPr>
      </p:pic>
      <p:grpSp>
        <p:nvGrpSpPr>
          <p:cNvPr id="2" name="Group 1">
            <a:extLst>
              <a:ext uri="{FF2B5EF4-FFF2-40B4-BE49-F238E27FC236}">
                <a16:creationId xmlns:a16="http://schemas.microsoft.com/office/drawing/2014/main" id="{7C3FE4EE-5A55-4270-833C-A3849FAF1836}"/>
              </a:ext>
            </a:extLst>
          </p:cNvPr>
          <p:cNvGrpSpPr/>
          <p:nvPr/>
        </p:nvGrpSpPr>
        <p:grpSpPr>
          <a:xfrm>
            <a:off x="16727" y="2071508"/>
            <a:ext cx="5178973" cy="3524879"/>
            <a:chOff x="0" y="1596708"/>
            <a:chExt cx="6905297" cy="4699839"/>
          </a:xfrm>
        </p:grpSpPr>
        <p:pic>
          <p:nvPicPr>
            <p:cNvPr id="3" name="Picture 2">
              <a:extLst>
                <a:ext uri="{FF2B5EF4-FFF2-40B4-BE49-F238E27FC236}">
                  <a16:creationId xmlns:a16="http://schemas.microsoft.com/office/drawing/2014/main" id="{C7A2DE0B-6392-4CFC-B200-B8492844AD76}"/>
                </a:ext>
              </a:extLst>
            </p:cNvPr>
            <p:cNvPicPr>
              <a:picLocks noChangeAspect="1"/>
            </p:cNvPicPr>
            <p:nvPr/>
          </p:nvPicPr>
          <p:blipFill>
            <a:blip r:embed="rId4"/>
            <a:stretch>
              <a:fillRect/>
            </a:stretch>
          </p:blipFill>
          <p:spPr>
            <a:xfrm>
              <a:off x="0" y="1602395"/>
              <a:ext cx="6905297" cy="4694152"/>
            </a:xfrm>
            <a:prstGeom prst="rect">
              <a:avLst/>
            </a:prstGeom>
          </p:spPr>
        </p:pic>
        <p:sp>
          <p:nvSpPr>
            <p:cNvPr id="8" name="Rectangle 7">
              <a:extLst>
                <a:ext uri="{FF2B5EF4-FFF2-40B4-BE49-F238E27FC236}">
                  <a16:creationId xmlns:a16="http://schemas.microsoft.com/office/drawing/2014/main" id="{84571AFA-EF8A-410A-8414-A6B063B10537}"/>
                </a:ext>
              </a:extLst>
            </p:cNvPr>
            <p:cNvSpPr/>
            <p:nvPr/>
          </p:nvSpPr>
          <p:spPr>
            <a:xfrm>
              <a:off x="31530" y="1596708"/>
              <a:ext cx="6379779" cy="295155"/>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4823BDBF-8C3D-44D9-9A1E-02F6D88255C8}"/>
                </a:ext>
              </a:extLst>
            </p:cNvPr>
            <p:cNvSpPr/>
            <p:nvPr/>
          </p:nvSpPr>
          <p:spPr>
            <a:xfrm>
              <a:off x="52550" y="5203055"/>
              <a:ext cx="6379779" cy="295155"/>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Rectangle 10">
            <a:extLst>
              <a:ext uri="{FF2B5EF4-FFF2-40B4-BE49-F238E27FC236}">
                <a16:creationId xmlns:a16="http://schemas.microsoft.com/office/drawing/2014/main" id="{803AA6C2-B37F-46AE-B2F0-BDEE8843C5BA}"/>
              </a:ext>
            </a:extLst>
          </p:cNvPr>
          <p:cNvSpPr/>
          <p:nvPr/>
        </p:nvSpPr>
        <p:spPr>
          <a:xfrm>
            <a:off x="6113102" y="3958786"/>
            <a:ext cx="617220" cy="221366"/>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D6244A7-77B1-481C-8A7A-56E211A3637A}"/>
              </a:ext>
            </a:extLst>
          </p:cNvPr>
          <p:cNvSpPr/>
          <p:nvPr/>
        </p:nvSpPr>
        <p:spPr>
          <a:xfrm>
            <a:off x="6893399" y="3958786"/>
            <a:ext cx="617220" cy="221366"/>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9451833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3">
            <a:extLst>
              <a:ext uri="{FF2B5EF4-FFF2-40B4-BE49-F238E27FC236}">
                <a16:creationId xmlns:a16="http://schemas.microsoft.com/office/drawing/2014/main" id="{E13011A8-D88C-4012-B204-49668D8EBB2E}"/>
              </a:ext>
            </a:extLst>
          </p:cNvPr>
          <p:cNvSpPr>
            <a:spLocks noGrp="1"/>
          </p:cNvSpPr>
          <p:nvPr>
            <p:ph type="dt" sz="half" idx="10"/>
          </p:nvPr>
        </p:nvSpPr>
        <p:spPr>
          <a:xfrm>
            <a:off x="628650" y="5709892"/>
            <a:ext cx="2057400" cy="273844"/>
          </a:xfrm>
        </p:spPr>
        <p:txBody>
          <a:bodyPr/>
          <a:lstStyle>
            <a:lvl1pPr>
              <a:defRPr>
                <a:solidFill>
                  <a:schemeClr val="tx1"/>
                </a:solidFill>
              </a:defRPr>
            </a:lvl1pPr>
          </a:lstStyle>
          <a:p>
            <a:fld id="{5DCBE059-FAD7-45D8-8659-E6542D1E092D}" type="datetime1">
              <a:rPr lang="en-US" smtClean="0"/>
              <a:t>22/08/2022</a:t>
            </a:fld>
            <a:endParaRPr lang="en-US" dirty="0"/>
          </a:p>
        </p:txBody>
      </p:sp>
      <p:sp>
        <p:nvSpPr>
          <p:cNvPr id="4" name="Slide Number Placeholder 5">
            <a:extLst>
              <a:ext uri="{FF2B5EF4-FFF2-40B4-BE49-F238E27FC236}">
                <a16:creationId xmlns:a16="http://schemas.microsoft.com/office/drawing/2014/main" id="{C5BFEE7E-1160-4EB3-9549-81C1E8348FA6}"/>
              </a:ext>
            </a:extLst>
          </p:cNvPr>
          <p:cNvSpPr>
            <a:spLocks noGrp="1"/>
          </p:cNvSpPr>
          <p:nvPr>
            <p:ph type="sldNum" sz="quarter" idx="12"/>
          </p:nvPr>
        </p:nvSpPr>
        <p:spPr>
          <a:xfrm>
            <a:off x="6514545" y="5717775"/>
            <a:ext cx="2057400" cy="273844"/>
          </a:xfrm>
        </p:spPr>
        <p:txBody>
          <a:bodyPr/>
          <a:lstStyle>
            <a:lvl1pPr>
              <a:defRPr>
                <a:solidFill>
                  <a:schemeClr val="tx1"/>
                </a:solidFill>
              </a:defRPr>
            </a:lvl1pPr>
          </a:lstStyle>
          <a:p>
            <a:fld id="{CC0149FD-98BB-4821-915B-09C9BFE4B727}" type="slidenum">
              <a:rPr lang="en-US" smtClean="0"/>
              <a:pPr/>
              <a:t>36</a:t>
            </a:fld>
            <a:endParaRPr lang="en-US" dirty="0"/>
          </a:p>
        </p:txBody>
      </p:sp>
      <p:sp>
        <p:nvSpPr>
          <p:cNvPr id="9" name="Title 1">
            <a:extLst>
              <a:ext uri="{FF2B5EF4-FFF2-40B4-BE49-F238E27FC236}">
                <a16:creationId xmlns:a16="http://schemas.microsoft.com/office/drawing/2014/main" id="{7F579039-CEC8-487D-92F5-2AF0A49E5C21}"/>
              </a:ext>
            </a:extLst>
          </p:cNvPr>
          <p:cNvSpPr>
            <a:spLocks noGrp="1"/>
          </p:cNvSpPr>
          <p:nvPr>
            <p:ph type="title"/>
          </p:nvPr>
        </p:nvSpPr>
        <p:spPr>
          <a:xfrm>
            <a:off x="297573" y="1397255"/>
            <a:ext cx="8365578" cy="431575"/>
          </a:xfrm>
        </p:spPr>
        <p:txBody>
          <a:bodyPr>
            <a:noAutofit/>
          </a:bodyPr>
          <a:lstStyle/>
          <a:p>
            <a:r>
              <a:rPr lang="en-US" sz="3000"/>
              <a:t>CheckBox</a:t>
            </a:r>
          </a:p>
        </p:txBody>
      </p:sp>
      <p:sp>
        <p:nvSpPr>
          <p:cNvPr id="6" name="TextBox 5">
            <a:extLst>
              <a:ext uri="{FF2B5EF4-FFF2-40B4-BE49-F238E27FC236}">
                <a16:creationId xmlns:a16="http://schemas.microsoft.com/office/drawing/2014/main" id="{DC40B99B-89B9-4DBA-B286-85BE9A31140F}"/>
              </a:ext>
            </a:extLst>
          </p:cNvPr>
          <p:cNvSpPr txBox="1"/>
          <p:nvPr/>
        </p:nvSpPr>
        <p:spPr>
          <a:xfrm>
            <a:off x="-67113" y="1989989"/>
            <a:ext cx="9162062" cy="392415"/>
          </a:xfrm>
          <a:prstGeom prst="rect">
            <a:avLst/>
          </a:prstGeom>
          <a:noFill/>
        </p:spPr>
        <p:txBody>
          <a:bodyPr wrap="square">
            <a:spAutoFit/>
          </a:bodyPr>
          <a:lstStyle/>
          <a:p>
            <a:pPr marL="257175" indent="-257175" algn="just">
              <a:spcBef>
                <a:spcPts val="750"/>
              </a:spcBef>
              <a:buClr>
                <a:srgbClr val="973735"/>
              </a:buClr>
              <a:buSzPct val="50000"/>
              <a:buFont typeface="Wingdings" pitchFamily="2" charset="2"/>
              <a:buChar char="u"/>
              <a:tabLst>
                <a:tab pos="180975" algn="l"/>
              </a:tabLst>
              <a:defRPr/>
            </a:pPr>
            <a:r>
              <a:rPr lang="en-US" sz="1950">
                <a:solidFill>
                  <a:srgbClr val="111111"/>
                </a:solidFill>
                <a:latin typeface="+mj-lt"/>
              </a:rPr>
              <a:t>A CheckBox control allows users to select single or multiple items from a list of items</a:t>
            </a:r>
            <a:endParaRPr lang="en-US" sz="1950" dirty="0">
              <a:solidFill>
                <a:srgbClr val="111111"/>
              </a:solidFill>
              <a:latin typeface="+mj-lt"/>
            </a:endParaRPr>
          </a:p>
        </p:txBody>
      </p:sp>
      <p:grpSp>
        <p:nvGrpSpPr>
          <p:cNvPr id="7" name="Group 6">
            <a:extLst>
              <a:ext uri="{FF2B5EF4-FFF2-40B4-BE49-F238E27FC236}">
                <a16:creationId xmlns:a16="http://schemas.microsoft.com/office/drawing/2014/main" id="{825F274D-2EFC-4FC1-AD81-60148C88D168}"/>
              </a:ext>
            </a:extLst>
          </p:cNvPr>
          <p:cNvGrpSpPr/>
          <p:nvPr/>
        </p:nvGrpSpPr>
        <p:grpSpPr>
          <a:xfrm>
            <a:off x="5912713" y="2770833"/>
            <a:ext cx="3103409" cy="2689913"/>
            <a:chOff x="7791363" y="2719657"/>
            <a:chExt cx="4302600" cy="3733648"/>
          </a:xfrm>
        </p:grpSpPr>
        <p:pic>
          <p:nvPicPr>
            <p:cNvPr id="8" name="Picture 7">
              <a:extLst>
                <a:ext uri="{FF2B5EF4-FFF2-40B4-BE49-F238E27FC236}">
                  <a16:creationId xmlns:a16="http://schemas.microsoft.com/office/drawing/2014/main" id="{3A3388E8-7EE8-48C1-9973-74CE6F4271DA}"/>
                </a:ext>
              </a:extLst>
            </p:cNvPr>
            <p:cNvPicPr>
              <a:picLocks noChangeAspect="1"/>
            </p:cNvPicPr>
            <p:nvPr/>
          </p:nvPicPr>
          <p:blipFill>
            <a:blip r:embed="rId3"/>
            <a:stretch>
              <a:fillRect/>
            </a:stretch>
          </p:blipFill>
          <p:spPr>
            <a:xfrm>
              <a:off x="7791363" y="2719657"/>
              <a:ext cx="4302600" cy="3733648"/>
            </a:xfrm>
            <a:prstGeom prst="rect">
              <a:avLst/>
            </a:prstGeom>
          </p:spPr>
        </p:pic>
        <p:sp>
          <p:nvSpPr>
            <p:cNvPr id="11" name="Rectangle 10">
              <a:extLst>
                <a:ext uri="{FF2B5EF4-FFF2-40B4-BE49-F238E27FC236}">
                  <a16:creationId xmlns:a16="http://schemas.microsoft.com/office/drawing/2014/main" id="{32F2FD6C-A8EE-4F8C-8C3B-0EB58F113C75}"/>
                </a:ext>
              </a:extLst>
            </p:cNvPr>
            <p:cNvSpPr/>
            <p:nvPr/>
          </p:nvSpPr>
          <p:spPr>
            <a:xfrm>
              <a:off x="7984595" y="4947783"/>
              <a:ext cx="1554474" cy="134135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 name="Picture 4">
            <a:extLst>
              <a:ext uri="{FF2B5EF4-FFF2-40B4-BE49-F238E27FC236}">
                <a16:creationId xmlns:a16="http://schemas.microsoft.com/office/drawing/2014/main" id="{225B5A9E-ADEA-4FE7-A64F-0089EC438F9D}"/>
              </a:ext>
            </a:extLst>
          </p:cNvPr>
          <p:cNvPicPr>
            <a:picLocks noChangeAspect="1"/>
          </p:cNvPicPr>
          <p:nvPr/>
        </p:nvPicPr>
        <p:blipFill>
          <a:blip r:embed="rId4"/>
          <a:stretch>
            <a:fillRect/>
          </a:stretch>
        </p:blipFill>
        <p:spPr>
          <a:xfrm>
            <a:off x="127879" y="2720797"/>
            <a:ext cx="5752075" cy="1266554"/>
          </a:xfrm>
          <a:prstGeom prst="rect">
            <a:avLst/>
          </a:prstGeom>
        </p:spPr>
      </p:pic>
    </p:spTree>
    <p:extLst>
      <p:ext uri="{BB962C8B-B14F-4D97-AF65-F5344CB8AC3E}">
        <p14:creationId xmlns:p14="http://schemas.microsoft.com/office/powerpoint/2010/main" val="381588907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3">
            <a:extLst>
              <a:ext uri="{FF2B5EF4-FFF2-40B4-BE49-F238E27FC236}">
                <a16:creationId xmlns:a16="http://schemas.microsoft.com/office/drawing/2014/main" id="{E13011A8-D88C-4012-B204-49668D8EBB2E}"/>
              </a:ext>
            </a:extLst>
          </p:cNvPr>
          <p:cNvSpPr>
            <a:spLocks noGrp="1"/>
          </p:cNvSpPr>
          <p:nvPr>
            <p:ph type="dt" sz="half" idx="10"/>
          </p:nvPr>
        </p:nvSpPr>
        <p:spPr>
          <a:xfrm>
            <a:off x="628650" y="5709892"/>
            <a:ext cx="2057400" cy="273844"/>
          </a:xfrm>
        </p:spPr>
        <p:txBody>
          <a:bodyPr/>
          <a:lstStyle>
            <a:lvl1pPr>
              <a:defRPr>
                <a:solidFill>
                  <a:schemeClr val="tx1"/>
                </a:solidFill>
              </a:defRPr>
            </a:lvl1pPr>
          </a:lstStyle>
          <a:p>
            <a:fld id="{5DCBE059-FAD7-45D8-8659-E6542D1E092D}" type="datetime1">
              <a:rPr lang="en-US" smtClean="0"/>
              <a:t>22/08/2022</a:t>
            </a:fld>
            <a:endParaRPr lang="en-US" dirty="0"/>
          </a:p>
        </p:txBody>
      </p:sp>
      <p:sp>
        <p:nvSpPr>
          <p:cNvPr id="4" name="Slide Number Placeholder 5">
            <a:extLst>
              <a:ext uri="{FF2B5EF4-FFF2-40B4-BE49-F238E27FC236}">
                <a16:creationId xmlns:a16="http://schemas.microsoft.com/office/drawing/2014/main" id="{C5BFEE7E-1160-4EB3-9549-81C1E8348FA6}"/>
              </a:ext>
            </a:extLst>
          </p:cNvPr>
          <p:cNvSpPr>
            <a:spLocks noGrp="1"/>
          </p:cNvSpPr>
          <p:nvPr>
            <p:ph type="sldNum" sz="quarter" idx="12"/>
          </p:nvPr>
        </p:nvSpPr>
        <p:spPr>
          <a:xfrm>
            <a:off x="6514545" y="5717775"/>
            <a:ext cx="2057400" cy="273844"/>
          </a:xfrm>
        </p:spPr>
        <p:txBody>
          <a:bodyPr/>
          <a:lstStyle>
            <a:lvl1pPr>
              <a:defRPr>
                <a:solidFill>
                  <a:schemeClr val="tx1"/>
                </a:solidFill>
              </a:defRPr>
            </a:lvl1pPr>
          </a:lstStyle>
          <a:p>
            <a:fld id="{CC0149FD-98BB-4821-915B-09C9BFE4B727}" type="slidenum">
              <a:rPr lang="en-US" smtClean="0"/>
              <a:pPr/>
              <a:t>37</a:t>
            </a:fld>
            <a:endParaRPr lang="en-US" dirty="0"/>
          </a:p>
        </p:txBody>
      </p:sp>
      <p:sp>
        <p:nvSpPr>
          <p:cNvPr id="9" name="Title 1">
            <a:extLst>
              <a:ext uri="{FF2B5EF4-FFF2-40B4-BE49-F238E27FC236}">
                <a16:creationId xmlns:a16="http://schemas.microsoft.com/office/drawing/2014/main" id="{7F579039-CEC8-487D-92F5-2AF0A49E5C21}"/>
              </a:ext>
            </a:extLst>
          </p:cNvPr>
          <p:cNvSpPr>
            <a:spLocks noGrp="1"/>
          </p:cNvSpPr>
          <p:nvPr>
            <p:ph type="title"/>
          </p:nvPr>
        </p:nvSpPr>
        <p:spPr>
          <a:xfrm>
            <a:off x="297573" y="1397255"/>
            <a:ext cx="8365578" cy="431575"/>
          </a:xfrm>
        </p:spPr>
        <p:txBody>
          <a:bodyPr>
            <a:noAutofit/>
          </a:bodyPr>
          <a:lstStyle/>
          <a:p>
            <a:r>
              <a:rPr lang="en-US" sz="3000"/>
              <a:t>CheckedListBox</a:t>
            </a:r>
          </a:p>
        </p:txBody>
      </p:sp>
      <p:sp>
        <p:nvSpPr>
          <p:cNvPr id="6" name="TextBox 5">
            <a:extLst>
              <a:ext uri="{FF2B5EF4-FFF2-40B4-BE49-F238E27FC236}">
                <a16:creationId xmlns:a16="http://schemas.microsoft.com/office/drawing/2014/main" id="{DC40B99B-89B9-4DBA-B286-85BE9A31140F}"/>
              </a:ext>
            </a:extLst>
          </p:cNvPr>
          <p:cNvSpPr txBox="1"/>
          <p:nvPr/>
        </p:nvSpPr>
        <p:spPr>
          <a:xfrm>
            <a:off x="-11825" y="1944117"/>
            <a:ext cx="9045466" cy="392415"/>
          </a:xfrm>
          <a:prstGeom prst="rect">
            <a:avLst/>
          </a:prstGeom>
          <a:noFill/>
        </p:spPr>
        <p:txBody>
          <a:bodyPr wrap="square">
            <a:spAutoFit/>
          </a:bodyPr>
          <a:lstStyle/>
          <a:p>
            <a:pPr marL="257175" indent="-257175" algn="just">
              <a:spcBef>
                <a:spcPts val="750"/>
              </a:spcBef>
              <a:buClr>
                <a:srgbClr val="973735"/>
              </a:buClr>
              <a:buSzPct val="50000"/>
              <a:buFont typeface="Wingdings" pitchFamily="2" charset="2"/>
              <a:buChar char="u"/>
              <a:tabLst>
                <a:tab pos="180975" algn="l"/>
              </a:tabLst>
              <a:defRPr/>
            </a:pPr>
            <a:r>
              <a:rPr lang="en-US" sz="1950" b="0">
                <a:solidFill>
                  <a:srgbClr val="171717"/>
                </a:solidFill>
                <a:latin typeface="+mj-lt"/>
              </a:rPr>
              <a:t>Displays a </a:t>
            </a:r>
            <a:r>
              <a:rPr lang="en-US" sz="1950" b="0">
                <a:latin typeface="+mj-lt"/>
              </a:rPr>
              <a:t>ListBox</a:t>
            </a:r>
            <a:r>
              <a:rPr lang="en-US" sz="1950" b="0">
                <a:solidFill>
                  <a:srgbClr val="171717"/>
                </a:solidFill>
                <a:latin typeface="+mj-lt"/>
              </a:rPr>
              <a:t> in which a check box is displayed to the left of each item</a:t>
            </a:r>
            <a:endParaRPr lang="en-US" sz="1950" dirty="0">
              <a:solidFill>
                <a:srgbClr val="111111"/>
              </a:solidFill>
              <a:latin typeface="+mj-lt"/>
            </a:endParaRPr>
          </a:p>
        </p:txBody>
      </p:sp>
      <p:pic>
        <p:nvPicPr>
          <p:cNvPr id="5" name="Picture 4">
            <a:extLst>
              <a:ext uri="{FF2B5EF4-FFF2-40B4-BE49-F238E27FC236}">
                <a16:creationId xmlns:a16="http://schemas.microsoft.com/office/drawing/2014/main" id="{1B335A8E-646C-4244-B873-96AB197896E0}"/>
              </a:ext>
            </a:extLst>
          </p:cNvPr>
          <p:cNvPicPr>
            <a:picLocks noChangeAspect="1"/>
          </p:cNvPicPr>
          <p:nvPr/>
        </p:nvPicPr>
        <p:blipFill>
          <a:blip r:embed="rId3"/>
          <a:stretch>
            <a:fillRect/>
          </a:stretch>
        </p:blipFill>
        <p:spPr>
          <a:xfrm>
            <a:off x="5579428" y="2562744"/>
            <a:ext cx="3536426" cy="2058279"/>
          </a:xfrm>
          <a:prstGeom prst="rect">
            <a:avLst/>
          </a:prstGeom>
        </p:spPr>
      </p:pic>
      <p:pic>
        <p:nvPicPr>
          <p:cNvPr id="10" name="Picture 9">
            <a:extLst>
              <a:ext uri="{FF2B5EF4-FFF2-40B4-BE49-F238E27FC236}">
                <a16:creationId xmlns:a16="http://schemas.microsoft.com/office/drawing/2014/main" id="{7B85F863-40D8-4FD4-8494-0B8331617FF9}"/>
              </a:ext>
            </a:extLst>
          </p:cNvPr>
          <p:cNvPicPr>
            <a:picLocks noChangeAspect="1"/>
          </p:cNvPicPr>
          <p:nvPr/>
        </p:nvPicPr>
        <p:blipFill>
          <a:blip r:embed="rId4"/>
          <a:stretch>
            <a:fillRect/>
          </a:stretch>
        </p:blipFill>
        <p:spPr>
          <a:xfrm>
            <a:off x="28147" y="2562744"/>
            <a:ext cx="5458253" cy="2058280"/>
          </a:xfrm>
          <a:prstGeom prst="rect">
            <a:avLst/>
          </a:prstGeom>
        </p:spPr>
      </p:pic>
    </p:spTree>
    <p:extLst>
      <p:ext uri="{BB962C8B-B14F-4D97-AF65-F5344CB8AC3E}">
        <p14:creationId xmlns:p14="http://schemas.microsoft.com/office/powerpoint/2010/main" val="266737968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3">
            <a:extLst>
              <a:ext uri="{FF2B5EF4-FFF2-40B4-BE49-F238E27FC236}">
                <a16:creationId xmlns:a16="http://schemas.microsoft.com/office/drawing/2014/main" id="{E13011A8-D88C-4012-B204-49668D8EBB2E}"/>
              </a:ext>
            </a:extLst>
          </p:cNvPr>
          <p:cNvSpPr>
            <a:spLocks noGrp="1"/>
          </p:cNvSpPr>
          <p:nvPr>
            <p:ph type="dt" sz="half" idx="10"/>
          </p:nvPr>
        </p:nvSpPr>
        <p:spPr>
          <a:xfrm>
            <a:off x="628650" y="5709892"/>
            <a:ext cx="2057400" cy="273844"/>
          </a:xfrm>
        </p:spPr>
        <p:txBody>
          <a:bodyPr/>
          <a:lstStyle>
            <a:lvl1pPr>
              <a:defRPr>
                <a:solidFill>
                  <a:schemeClr val="tx1"/>
                </a:solidFill>
              </a:defRPr>
            </a:lvl1pPr>
          </a:lstStyle>
          <a:p>
            <a:fld id="{5DCBE059-FAD7-45D8-8659-E6542D1E092D}" type="datetime1">
              <a:rPr lang="en-US" smtClean="0"/>
              <a:t>22/08/2022</a:t>
            </a:fld>
            <a:endParaRPr lang="en-US" dirty="0"/>
          </a:p>
        </p:txBody>
      </p:sp>
      <p:sp>
        <p:nvSpPr>
          <p:cNvPr id="4" name="Slide Number Placeholder 5">
            <a:extLst>
              <a:ext uri="{FF2B5EF4-FFF2-40B4-BE49-F238E27FC236}">
                <a16:creationId xmlns:a16="http://schemas.microsoft.com/office/drawing/2014/main" id="{C5BFEE7E-1160-4EB3-9549-81C1E8348FA6}"/>
              </a:ext>
            </a:extLst>
          </p:cNvPr>
          <p:cNvSpPr>
            <a:spLocks noGrp="1"/>
          </p:cNvSpPr>
          <p:nvPr>
            <p:ph type="sldNum" sz="quarter" idx="12"/>
          </p:nvPr>
        </p:nvSpPr>
        <p:spPr>
          <a:xfrm>
            <a:off x="6514545" y="5717775"/>
            <a:ext cx="2057400" cy="273844"/>
          </a:xfrm>
        </p:spPr>
        <p:txBody>
          <a:bodyPr/>
          <a:lstStyle>
            <a:lvl1pPr>
              <a:defRPr>
                <a:solidFill>
                  <a:schemeClr val="tx1"/>
                </a:solidFill>
              </a:defRPr>
            </a:lvl1pPr>
          </a:lstStyle>
          <a:p>
            <a:fld id="{CC0149FD-98BB-4821-915B-09C9BFE4B727}" type="slidenum">
              <a:rPr lang="en-US" smtClean="0"/>
              <a:pPr/>
              <a:t>38</a:t>
            </a:fld>
            <a:endParaRPr lang="en-US" dirty="0"/>
          </a:p>
        </p:txBody>
      </p:sp>
      <p:sp>
        <p:nvSpPr>
          <p:cNvPr id="9" name="Title 1">
            <a:extLst>
              <a:ext uri="{FF2B5EF4-FFF2-40B4-BE49-F238E27FC236}">
                <a16:creationId xmlns:a16="http://schemas.microsoft.com/office/drawing/2014/main" id="{7F579039-CEC8-487D-92F5-2AF0A49E5C21}"/>
              </a:ext>
            </a:extLst>
          </p:cNvPr>
          <p:cNvSpPr>
            <a:spLocks noGrp="1"/>
          </p:cNvSpPr>
          <p:nvPr>
            <p:ph type="title"/>
          </p:nvPr>
        </p:nvSpPr>
        <p:spPr>
          <a:xfrm>
            <a:off x="297573" y="1397255"/>
            <a:ext cx="8365578" cy="431575"/>
          </a:xfrm>
        </p:spPr>
        <p:txBody>
          <a:bodyPr>
            <a:noAutofit/>
          </a:bodyPr>
          <a:lstStyle/>
          <a:p>
            <a:r>
              <a:rPr lang="en-US" sz="3000"/>
              <a:t>DomainUpDown</a:t>
            </a:r>
          </a:p>
        </p:txBody>
      </p:sp>
      <p:sp>
        <p:nvSpPr>
          <p:cNvPr id="6" name="TextBox 5">
            <a:extLst>
              <a:ext uri="{FF2B5EF4-FFF2-40B4-BE49-F238E27FC236}">
                <a16:creationId xmlns:a16="http://schemas.microsoft.com/office/drawing/2014/main" id="{DC40B99B-89B9-4DBA-B286-85BE9A31140F}"/>
              </a:ext>
            </a:extLst>
          </p:cNvPr>
          <p:cNvSpPr txBox="1"/>
          <p:nvPr/>
        </p:nvSpPr>
        <p:spPr>
          <a:xfrm>
            <a:off x="-19707" y="1883415"/>
            <a:ext cx="9100646" cy="692497"/>
          </a:xfrm>
          <a:prstGeom prst="rect">
            <a:avLst/>
          </a:prstGeom>
          <a:noFill/>
        </p:spPr>
        <p:txBody>
          <a:bodyPr wrap="square">
            <a:spAutoFit/>
          </a:bodyPr>
          <a:lstStyle/>
          <a:p>
            <a:pPr marL="257175" indent="-257175" algn="just">
              <a:spcBef>
                <a:spcPts val="750"/>
              </a:spcBef>
              <a:buClr>
                <a:srgbClr val="973735"/>
              </a:buClr>
              <a:buSzPct val="50000"/>
              <a:buFont typeface="Wingdings" pitchFamily="2" charset="2"/>
              <a:buChar char="u"/>
              <a:tabLst>
                <a:tab pos="180975" algn="l"/>
              </a:tabLst>
              <a:defRPr/>
            </a:pPr>
            <a:r>
              <a:rPr lang="en-US" sz="1950">
                <a:solidFill>
                  <a:srgbClr val="111111"/>
                </a:solidFill>
                <a:latin typeface="+mj-lt"/>
              </a:rPr>
              <a:t>A DomainUpDown control allows users to provide a spin (up/down) interface to move through pre-defined strings using up and down arrows</a:t>
            </a:r>
            <a:endParaRPr lang="en-US" sz="1950" dirty="0">
              <a:solidFill>
                <a:srgbClr val="111111"/>
              </a:solidFill>
              <a:latin typeface="+mj-lt"/>
            </a:endParaRPr>
          </a:p>
        </p:txBody>
      </p:sp>
      <p:graphicFrame>
        <p:nvGraphicFramePr>
          <p:cNvPr id="7" name="Table 6">
            <a:extLst>
              <a:ext uri="{FF2B5EF4-FFF2-40B4-BE49-F238E27FC236}">
                <a16:creationId xmlns:a16="http://schemas.microsoft.com/office/drawing/2014/main" id="{FF250405-555B-4823-A816-948EDDC710EF}"/>
              </a:ext>
            </a:extLst>
          </p:cNvPr>
          <p:cNvGraphicFramePr>
            <a:graphicFrameLocks noGrp="1"/>
          </p:cNvGraphicFramePr>
          <p:nvPr>
            <p:extLst/>
          </p:nvPr>
        </p:nvGraphicFramePr>
        <p:xfrm>
          <a:off x="249292" y="2537063"/>
          <a:ext cx="3744861" cy="1425324"/>
        </p:xfrm>
        <a:graphic>
          <a:graphicData uri="http://schemas.openxmlformats.org/drawingml/2006/table">
            <a:tbl>
              <a:tblPr firstRow="1" bandRow="1">
                <a:tableStyleId>{22838BEF-8BB2-4498-84A7-C5851F593DF1}</a:tableStyleId>
              </a:tblPr>
              <a:tblGrid>
                <a:gridCol w="1093703">
                  <a:extLst>
                    <a:ext uri="{9D8B030D-6E8A-4147-A177-3AD203B41FA5}">
                      <a16:colId xmlns:a16="http://schemas.microsoft.com/office/drawing/2014/main" val="20000"/>
                    </a:ext>
                  </a:extLst>
                </a:gridCol>
                <a:gridCol w="2651158">
                  <a:extLst>
                    <a:ext uri="{9D8B030D-6E8A-4147-A177-3AD203B41FA5}">
                      <a16:colId xmlns:a16="http://schemas.microsoft.com/office/drawing/2014/main" val="20001"/>
                    </a:ext>
                  </a:extLst>
                </a:gridCol>
              </a:tblGrid>
              <a:tr h="535785">
                <a:tc>
                  <a:txBody>
                    <a:bodyPr/>
                    <a:lstStyle/>
                    <a:p>
                      <a:r>
                        <a:rPr kumimoji="0" lang="en-US" sz="1400" b="1" u="none" strike="noStrike" cap="none" normalizeH="0" baseline="0" dirty="0">
                          <a:ln>
                            <a:noFill/>
                          </a:ln>
                          <a:solidFill>
                            <a:schemeClr val="tx1"/>
                          </a:solidFill>
                          <a:effectLst/>
                        </a:rPr>
                        <a:t>Properties</a:t>
                      </a:r>
                      <a:endParaRPr lang="en-US" sz="1400" dirty="0">
                        <a:latin typeface="+mj-lt"/>
                      </a:endParaRPr>
                    </a:p>
                  </a:txBody>
                  <a:tcPr marL="68580" marR="68580" marT="34290" marB="34290"/>
                </a:tc>
                <a:tc>
                  <a:txBody>
                    <a:bodyPr/>
                    <a:lstStyle/>
                    <a:p>
                      <a:r>
                        <a:rPr lang="en-US" sz="1400" b="0">
                          <a:solidFill>
                            <a:schemeClr val="tx1"/>
                          </a:solidFill>
                          <a:latin typeface="+mj-lt"/>
                          <a:cs typeface="Calibri" pitchFamily="34" charset="0"/>
                        </a:rPr>
                        <a:t>Items, Wrap, ReadOnly</a:t>
                      </a:r>
                    </a:p>
                    <a:p>
                      <a:r>
                        <a:rPr lang="en-US" sz="1400" b="0">
                          <a:solidFill>
                            <a:schemeClr val="tx1"/>
                          </a:solidFill>
                          <a:latin typeface="+mj-lt"/>
                          <a:cs typeface="Calibri" pitchFamily="34" charset="0"/>
                        </a:rPr>
                        <a:t>SelectedItem, SelectedIndex</a:t>
                      </a:r>
                    </a:p>
                  </a:txBody>
                  <a:tcPr marL="68580" marR="68580" marT="34290" marB="34290"/>
                </a:tc>
                <a:extLst>
                  <a:ext uri="{0D108BD9-81ED-4DB2-BD59-A6C34878D82A}">
                    <a16:rowId xmlns:a16="http://schemas.microsoft.com/office/drawing/2014/main" val="10000"/>
                  </a:ext>
                </a:extLst>
              </a:tr>
              <a:tr h="377196">
                <a:tc>
                  <a:txBody>
                    <a:bodyPr/>
                    <a:lstStyle/>
                    <a:p>
                      <a:r>
                        <a:rPr kumimoji="0" lang="en-US" sz="1400" b="1" u="none" strike="noStrike" cap="none" normalizeH="0" baseline="0">
                          <a:ln>
                            <a:noFill/>
                          </a:ln>
                          <a:solidFill>
                            <a:schemeClr val="tx1"/>
                          </a:solidFill>
                          <a:effectLst/>
                        </a:rPr>
                        <a:t>Methods</a:t>
                      </a:r>
                      <a:endParaRPr lang="en-US" sz="1400">
                        <a:latin typeface="+mj-lt"/>
                      </a:endParaRPr>
                    </a:p>
                  </a:txBody>
                  <a:tcPr marL="68580" marR="68580"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0" kern="1200">
                          <a:solidFill>
                            <a:schemeClr val="tx1"/>
                          </a:solidFill>
                          <a:latin typeface="+mj-lt"/>
                          <a:ea typeface="+mn-ea"/>
                          <a:cs typeface="Calibri" pitchFamily="34" charset="0"/>
                        </a:rPr>
                        <a:t>DownButton, UpButton</a:t>
                      </a:r>
                    </a:p>
                  </a:txBody>
                  <a:tcPr marL="68580" marR="68580" marT="34290" marB="34290"/>
                </a:tc>
                <a:extLst>
                  <a:ext uri="{0D108BD9-81ED-4DB2-BD59-A6C34878D82A}">
                    <a16:rowId xmlns:a16="http://schemas.microsoft.com/office/drawing/2014/main" val="10001"/>
                  </a:ext>
                </a:extLst>
              </a:tr>
              <a:tr h="512343">
                <a:tc>
                  <a:txBody>
                    <a:bodyPr/>
                    <a:lstStyle/>
                    <a:p>
                      <a:r>
                        <a:rPr kumimoji="0" lang="en-US" sz="1400" b="1" u="none" strike="noStrike" cap="none" normalizeH="0" baseline="0">
                          <a:ln>
                            <a:noFill/>
                          </a:ln>
                          <a:solidFill>
                            <a:schemeClr val="tx1"/>
                          </a:solidFill>
                          <a:effectLst/>
                        </a:rPr>
                        <a:t>Events</a:t>
                      </a:r>
                      <a:endParaRPr lang="en-US" sz="1400">
                        <a:latin typeface="+mj-lt"/>
                      </a:endParaRPr>
                    </a:p>
                  </a:txBody>
                  <a:tcPr marL="68580" marR="68580"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0">
                          <a:solidFill>
                            <a:schemeClr val="tx1"/>
                          </a:solidFill>
                          <a:latin typeface="+mj-lt"/>
                          <a:cs typeface="Calibri" pitchFamily="34" charset="0"/>
                        </a:rPr>
                        <a:t>SelectedItemChanged</a:t>
                      </a:r>
                    </a:p>
                  </a:txBody>
                  <a:tcPr marL="68580" marR="68580" marT="34290" marB="34290"/>
                </a:tc>
                <a:extLst>
                  <a:ext uri="{0D108BD9-81ED-4DB2-BD59-A6C34878D82A}">
                    <a16:rowId xmlns:a16="http://schemas.microsoft.com/office/drawing/2014/main" val="10002"/>
                  </a:ext>
                </a:extLst>
              </a:tr>
            </a:tbl>
          </a:graphicData>
        </a:graphic>
      </p:graphicFrame>
      <p:grpSp>
        <p:nvGrpSpPr>
          <p:cNvPr id="14" name="Group 13">
            <a:extLst>
              <a:ext uri="{FF2B5EF4-FFF2-40B4-BE49-F238E27FC236}">
                <a16:creationId xmlns:a16="http://schemas.microsoft.com/office/drawing/2014/main" id="{F5F76FB2-86D8-4744-89F4-5A1D34F82065}"/>
              </a:ext>
            </a:extLst>
          </p:cNvPr>
          <p:cNvGrpSpPr/>
          <p:nvPr/>
        </p:nvGrpSpPr>
        <p:grpSpPr>
          <a:xfrm>
            <a:off x="4256134" y="2537063"/>
            <a:ext cx="4824805" cy="2245802"/>
            <a:chOff x="6311485" y="2408797"/>
            <a:chExt cx="5806943" cy="2575783"/>
          </a:xfrm>
        </p:grpSpPr>
        <p:pic>
          <p:nvPicPr>
            <p:cNvPr id="5" name="Picture 4">
              <a:extLst>
                <a:ext uri="{FF2B5EF4-FFF2-40B4-BE49-F238E27FC236}">
                  <a16:creationId xmlns:a16="http://schemas.microsoft.com/office/drawing/2014/main" id="{E928491E-3C9B-4AA1-A4ED-63FA1470CD75}"/>
                </a:ext>
              </a:extLst>
            </p:cNvPr>
            <p:cNvPicPr>
              <a:picLocks noChangeAspect="1"/>
            </p:cNvPicPr>
            <p:nvPr/>
          </p:nvPicPr>
          <p:blipFill>
            <a:blip r:embed="rId3"/>
            <a:stretch>
              <a:fillRect/>
            </a:stretch>
          </p:blipFill>
          <p:spPr>
            <a:xfrm>
              <a:off x="6311485" y="2408797"/>
              <a:ext cx="5806943" cy="2575783"/>
            </a:xfrm>
            <a:prstGeom prst="rect">
              <a:avLst/>
            </a:prstGeom>
          </p:spPr>
        </p:pic>
        <p:cxnSp>
          <p:nvCxnSpPr>
            <p:cNvPr id="10" name="Straight Arrow Connector 9">
              <a:extLst>
                <a:ext uri="{FF2B5EF4-FFF2-40B4-BE49-F238E27FC236}">
                  <a16:creationId xmlns:a16="http://schemas.microsoft.com/office/drawing/2014/main" id="{C9F77001-BDB9-433A-A84A-0DB5BC18EFAA}"/>
                </a:ext>
              </a:extLst>
            </p:cNvPr>
            <p:cNvCxnSpPr>
              <a:cxnSpLocks/>
            </p:cNvCxnSpPr>
            <p:nvPr/>
          </p:nvCxnSpPr>
          <p:spPr>
            <a:xfrm flipH="1" flipV="1">
              <a:off x="6884276" y="3632150"/>
              <a:ext cx="2459421" cy="193616"/>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78573EEA-DCFD-45B6-9279-DB9FEB8CAC58}"/>
                </a:ext>
              </a:extLst>
            </p:cNvPr>
            <p:cNvSpPr/>
            <p:nvPr/>
          </p:nvSpPr>
          <p:spPr>
            <a:xfrm>
              <a:off x="9343697" y="3728958"/>
              <a:ext cx="2459421" cy="193616"/>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8" name="Picture 17">
            <a:extLst>
              <a:ext uri="{FF2B5EF4-FFF2-40B4-BE49-F238E27FC236}">
                <a16:creationId xmlns:a16="http://schemas.microsoft.com/office/drawing/2014/main" id="{CB6E15F7-9DA4-4599-B1AA-150200A932AA}"/>
              </a:ext>
            </a:extLst>
          </p:cNvPr>
          <p:cNvPicPr>
            <a:picLocks noChangeAspect="1"/>
          </p:cNvPicPr>
          <p:nvPr/>
        </p:nvPicPr>
        <p:blipFill>
          <a:blip r:embed="rId4"/>
          <a:stretch>
            <a:fillRect/>
          </a:stretch>
        </p:blipFill>
        <p:spPr>
          <a:xfrm>
            <a:off x="233527" y="4038913"/>
            <a:ext cx="3744861" cy="1639449"/>
          </a:xfrm>
          <a:prstGeom prst="rect">
            <a:avLst/>
          </a:prstGeom>
        </p:spPr>
      </p:pic>
    </p:spTree>
    <p:extLst>
      <p:ext uri="{BB962C8B-B14F-4D97-AF65-F5344CB8AC3E}">
        <p14:creationId xmlns:p14="http://schemas.microsoft.com/office/powerpoint/2010/main" val="60663861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3">
            <a:extLst>
              <a:ext uri="{FF2B5EF4-FFF2-40B4-BE49-F238E27FC236}">
                <a16:creationId xmlns:a16="http://schemas.microsoft.com/office/drawing/2014/main" id="{E13011A8-D88C-4012-B204-49668D8EBB2E}"/>
              </a:ext>
            </a:extLst>
          </p:cNvPr>
          <p:cNvSpPr>
            <a:spLocks noGrp="1"/>
          </p:cNvSpPr>
          <p:nvPr>
            <p:ph type="dt" sz="half" idx="10"/>
          </p:nvPr>
        </p:nvSpPr>
        <p:spPr>
          <a:xfrm>
            <a:off x="628650" y="5709892"/>
            <a:ext cx="2057400" cy="273844"/>
          </a:xfrm>
        </p:spPr>
        <p:txBody>
          <a:bodyPr/>
          <a:lstStyle>
            <a:lvl1pPr>
              <a:defRPr>
                <a:solidFill>
                  <a:schemeClr val="tx1"/>
                </a:solidFill>
              </a:defRPr>
            </a:lvl1pPr>
          </a:lstStyle>
          <a:p>
            <a:fld id="{5DCBE059-FAD7-45D8-8659-E6542D1E092D}" type="datetime1">
              <a:rPr lang="en-US" smtClean="0"/>
              <a:t>22/08/2022</a:t>
            </a:fld>
            <a:endParaRPr lang="en-US" dirty="0"/>
          </a:p>
        </p:txBody>
      </p:sp>
      <p:sp>
        <p:nvSpPr>
          <p:cNvPr id="4" name="Slide Number Placeholder 5">
            <a:extLst>
              <a:ext uri="{FF2B5EF4-FFF2-40B4-BE49-F238E27FC236}">
                <a16:creationId xmlns:a16="http://schemas.microsoft.com/office/drawing/2014/main" id="{C5BFEE7E-1160-4EB3-9549-81C1E8348FA6}"/>
              </a:ext>
            </a:extLst>
          </p:cNvPr>
          <p:cNvSpPr>
            <a:spLocks noGrp="1"/>
          </p:cNvSpPr>
          <p:nvPr>
            <p:ph type="sldNum" sz="quarter" idx="12"/>
          </p:nvPr>
        </p:nvSpPr>
        <p:spPr>
          <a:xfrm>
            <a:off x="6514545" y="5717775"/>
            <a:ext cx="2057400" cy="273844"/>
          </a:xfrm>
        </p:spPr>
        <p:txBody>
          <a:bodyPr/>
          <a:lstStyle>
            <a:lvl1pPr>
              <a:defRPr>
                <a:solidFill>
                  <a:schemeClr val="tx1"/>
                </a:solidFill>
              </a:defRPr>
            </a:lvl1pPr>
          </a:lstStyle>
          <a:p>
            <a:fld id="{CC0149FD-98BB-4821-915B-09C9BFE4B727}" type="slidenum">
              <a:rPr lang="en-US" smtClean="0"/>
              <a:pPr/>
              <a:t>39</a:t>
            </a:fld>
            <a:endParaRPr lang="en-US" dirty="0"/>
          </a:p>
        </p:txBody>
      </p:sp>
      <p:sp>
        <p:nvSpPr>
          <p:cNvPr id="9" name="Title 1">
            <a:extLst>
              <a:ext uri="{FF2B5EF4-FFF2-40B4-BE49-F238E27FC236}">
                <a16:creationId xmlns:a16="http://schemas.microsoft.com/office/drawing/2014/main" id="{7F579039-CEC8-487D-92F5-2AF0A49E5C21}"/>
              </a:ext>
            </a:extLst>
          </p:cNvPr>
          <p:cNvSpPr>
            <a:spLocks noGrp="1"/>
          </p:cNvSpPr>
          <p:nvPr>
            <p:ph type="title"/>
          </p:nvPr>
        </p:nvSpPr>
        <p:spPr>
          <a:xfrm>
            <a:off x="297573" y="1397255"/>
            <a:ext cx="8365578" cy="431575"/>
          </a:xfrm>
        </p:spPr>
        <p:txBody>
          <a:bodyPr>
            <a:noAutofit/>
          </a:bodyPr>
          <a:lstStyle/>
          <a:p>
            <a:r>
              <a:rPr lang="en-US" sz="3000"/>
              <a:t>NumericUpDown</a:t>
            </a:r>
          </a:p>
        </p:txBody>
      </p:sp>
      <p:sp>
        <p:nvSpPr>
          <p:cNvPr id="6" name="TextBox 5">
            <a:extLst>
              <a:ext uri="{FF2B5EF4-FFF2-40B4-BE49-F238E27FC236}">
                <a16:creationId xmlns:a16="http://schemas.microsoft.com/office/drawing/2014/main" id="{DC40B99B-89B9-4DBA-B286-85BE9A31140F}"/>
              </a:ext>
            </a:extLst>
          </p:cNvPr>
          <p:cNvSpPr txBox="1"/>
          <p:nvPr/>
        </p:nvSpPr>
        <p:spPr>
          <a:xfrm>
            <a:off x="-1" y="1967765"/>
            <a:ext cx="9144001" cy="692497"/>
          </a:xfrm>
          <a:prstGeom prst="rect">
            <a:avLst/>
          </a:prstGeom>
          <a:noFill/>
        </p:spPr>
        <p:txBody>
          <a:bodyPr wrap="square">
            <a:spAutoFit/>
          </a:bodyPr>
          <a:lstStyle/>
          <a:p>
            <a:pPr marL="257175" indent="-257175" algn="just">
              <a:spcBef>
                <a:spcPts val="750"/>
              </a:spcBef>
              <a:buClr>
                <a:srgbClr val="973735"/>
              </a:buClr>
              <a:buSzPct val="50000"/>
              <a:buFont typeface="Wingdings" pitchFamily="2" charset="2"/>
              <a:buChar char="u"/>
              <a:tabLst>
                <a:tab pos="180975" algn="l"/>
              </a:tabLst>
              <a:defRPr/>
            </a:pPr>
            <a:r>
              <a:rPr lang="en-US" sz="1950">
                <a:solidFill>
                  <a:srgbClr val="111111"/>
                </a:solidFill>
                <a:latin typeface="+mj-lt"/>
              </a:rPr>
              <a:t>A NumericUpDown control allows users to provide a spin (up/down) interface to move through pre-defined numbers using up and down arrows</a:t>
            </a:r>
            <a:endParaRPr lang="en-US" sz="1950" dirty="0">
              <a:solidFill>
                <a:srgbClr val="111111"/>
              </a:solidFill>
              <a:latin typeface="+mj-lt"/>
            </a:endParaRPr>
          </a:p>
        </p:txBody>
      </p:sp>
      <p:graphicFrame>
        <p:nvGraphicFramePr>
          <p:cNvPr id="8" name="Table 7">
            <a:extLst>
              <a:ext uri="{FF2B5EF4-FFF2-40B4-BE49-F238E27FC236}">
                <a16:creationId xmlns:a16="http://schemas.microsoft.com/office/drawing/2014/main" id="{4D14A336-D4A3-48E2-84DA-7494066F5348}"/>
              </a:ext>
            </a:extLst>
          </p:cNvPr>
          <p:cNvGraphicFramePr>
            <a:graphicFrameLocks noGrp="1"/>
          </p:cNvGraphicFramePr>
          <p:nvPr>
            <p:extLst/>
          </p:nvPr>
        </p:nvGraphicFramePr>
        <p:xfrm>
          <a:off x="297573" y="2776114"/>
          <a:ext cx="4873516" cy="1716303"/>
        </p:xfrm>
        <a:graphic>
          <a:graphicData uri="http://schemas.openxmlformats.org/drawingml/2006/table">
            <a:tbl>
              <a:tblPr firstRow="1" bandRow="1">
                <a:tableStyleId>{22838BEF-8BB2-4498-84A7-C5851F593DF1}</a:tableStyleId>
              </a:tblPr>
              <a:tblGrid>
                <a:gridCol w="1180295">
                  <a:extLst>
                    <a:ext uri="{9D8B030D-6E8A-4147-A177-3AD203B41FA5}">
                      <a16:colId xmlns:a16="http://schemas.microsoft.com/office/drawing/2014/main" val="20000"/>
                    </a:ext>
                  </a:extLst>
                </a:gridCol>
                <a:gridCol w="3693221">
                  <a:extLst>
                    <a:ext uri="{9D8B030D-6E8A-4147-A177-3AD203B41FA5}">
                      <a16:colId xmlns:a16="http://schemas.microsoft.com/office/drawing/2014/main" val="20001"/>
                    </a:ext>
                  </a:extLst>
                </a:gridCol>
              </a:tblGrid>
              <a:tr h="685800">
                <a:tc>
                  <a:txBody>
                    <a:bodyPr/>
                    <a:lstStyle/>
                    <a:p>
                      <a:r>
                        <a:rPr kumimoji="0" lang="en-US" sz="1400" b="1" u="none" strike="noStrike" cap="none" normalizeH="0" baseline="0" dirty="0">
                          <a:ln>
                            <a:noFill/>
                          </a:ln>
                          <a:solidFill>
                            <a:schemeClr val="tx1"/>
                          </a:solidFill>
                          <a:effectLst/>
                        </a:rPr>
                        <a:t>Properties</a:t>
                      </a:r>
                      <a:endParaRPr lang="en-US" sz="1400" dirty="0">
                        <a:latin typeface="+mj-lt"/>
                      </a:endParaRPr>
                    </a:p>
                  </a:txBody>
                  <a:tcPr marL="68580" marR="68580" marT="34290" marB="34290"/>
                </a:tc>
                <a:tc>
                  <a:txBody>
                    <a:bodyPr/>
                    <a:lstStyle/>
                    <a:p>
                      <a:r>
                        <a:rPr lang="en-US" sz="1400" b="0">
                          <a:solidFill>
                            <a:schemeClr val="tx1"/>
                          </a:solidFill>
                          <a:latin typeface="+mj-lt"/>
                          <a:cs typeface="Calibri" pitchFamily="34" charset="0"/>
                        </a:rPr>
                        <a:t>Increment,Maximum,Minimum,Value</a:t>
                      </a:r>
                    </a:p>
                    <a:p>
                      <a:r>
                        <a:rPr lang="en-US" sz="1400" b="0">
                          <a:solidFill>
                            <a:schemeClr val="tx1"/>
                          </a:solidFill>
                          <a:latin typeface="+mj-lt"/>
                          <a:cs typeface="Calibri" pitchFamily="34" charset="0"/>
                        </a:rPr>
                        <a:t>DecimalPlaces</a:t>
                      </a:r>
                    </a:p>
                    <a:p>
                      <a:pPr marL="0" marR="0" indent="0" algn="l" defTabSz="914400" rtl="0" eaLnBrk="1" fontAlgn="auto" latinLnBrk="0" hangingPunct="1">
                        <a:lnSpc>
                          <a:spcPct val="100000"/>
                        </a:lnSpc>
                        <a:spcBef>
                          <a:spcPts val="0"/>
                        </a:spcBef>
                        <a:spcAft>
                          <a:spcPts val="0"/>
                        </a:spcAft>
                        <a:buClrTx/>
                        <a:buSzTx/>
                        <a:buFontTx/>
                        <a:buNone/>
                        <a:tabLst/>
                        <a:defRPr/>
                      </a:pPr>
                      <a:r>
                        <a:rPr lang="en-US" sz="1400" b="0">
                          <a:solidFill>
                            <a:schemeClr val="tx1"/>
                          </a:solidFill>
                          <a:latin typeface="+mj-lt"/>
                          <a:cs typeface="Calibri" pitchFamily="34" charset="0"/>
                        </a:rPr>
                        <a:t>ThousandsSeperator</a:t>
                      </a:r>
                    </a:p>
                  </a:txBody>
                  <a:tcPr marL="68580" marR="68580" marT="34290" marB="34290"/>
                </a:tc>
                <a:extLst>
                  <a:ext uri="{0D108BD9-81ED-4DB2-BD59-A6C34878D82A}">
                    <a16:rowId xmlns:a16="http://schemas.microsoft.com/office/drawing/2014/main" val="10000"/>
                  </a:ext>
                </a:extLst>
              </a:tr>
              <a:tr h="480060">
                <a:tc>
                  <a:txBody>
                    <a:bodyPr/>
                    <a:lstStyle/>
                    <a:p>
                      <a:r>
                        <a:rPr kumimoji="0" lang="en-US" sz="1400" b="1" u="none" strike="noStrike" cap="none" normalizeH="0" baseline="0">
                          <a:ln>
                            <a:noFill/>
                          </a:ln>
                          <a:solidFill>
                            <a:schemeClr val="tx1"/>
                          </a:solidFill>
                          <a:effectLst/>
                        </a:rPr>
                        <a:t>Methods</a:t>
                      </a:r>
                      <a:endParaRPr lang="en-US" sz="1400">
                        <a:latin typeface="+mj-lt"/>
                      </a:endParaRPr>
                    </a:p>
                  </a:txBody>
                  <a:tcPr marL="68580" marR="68580"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0" kern="1200">
                          <a:solidFill>
                            <a:schemeClr val="tx1"/>
                          </a:solidFill>
                          <a:latin typeface="+mj-lt"/>
                          <a:ea typeface="+mn-ea"/>
                          <a:cs typeface="Calibri" pitchFamily="34" charset="0"/>
                        </a:rPr>
                        <a:t>DownButton</a:t>
                      </a:r>
                    </a:p>
                    <a:p>
                      <a:pPr marL="0" marR="0" indent="0" algn="l" defTabSz="914400" rtl="0" eaLnBrk="1" fontAlgn="auto" latinLnBrk="0" hangingPunct="1">
                        <a:lnSpc>
                          <a:spcPct val="100000"/>
                        </a:lnSpc>
                        <a:spcBef>
                          <a:spcPts val="0"/>
                        </a:spcBef>
                        <a:spcAft>
                          <a:spcPts val="0"/>
                        </a:spcAft>
                        <a:buClrTx/>
                        <a:buSzTx/>
                        <a:buFontTx/>
                        <a:buNone/>
                        <a:tabLst/>
                        <a:defRPr/>
                      </a:pPr>
                      <a:r>
                        <a:rPr lang="en-US" sz="1400" b="0" kern="1200">
                          <a:solidFill>
                            <a:schemeClr val="tx1"/>
                          </a:solidFill>
                          <a:latin typeface="+mj-lt"/>
                          <a:ea typeface="+mn-ea"/>
                          <a:cs typeface="Calibri" pitchFamily="34" charset="0"/>
                        </a:rPr>
                        <a:t>UpButton</a:t>
                      </a:r>
                    </a:p>
                  </a:txBody>
                  <a:tcPr marL="68580" marR="68580" marT="34290" marB="34290"/>
                </a:tc>
                <a:extLst>
                  <a:ext uri="{0D108BD9-81ED-4DB2-BD59-A6C34878D82A}">
                    <a16:rowId xmlns:a16="http://schemas.microsoft.com/office/drawing/2014/main" val="10001"/>
                  </a:ext>
                </a:extLst>
              </a:tr>
              <a:tr h="512343">
                <a:tc>
                  <a:txBody>
                    <a:bodyPr/>
                    <a:lstStyle/>
                    <a:p>
                      <a:r>
                        <a:rPr kumimoji="0" lang="en-US" sz="1400" b="1" u="none" strike="noStrike" cap="none" normalizeH="0" baseline="0">
                          <a:ln>
                            <a:noFill/>
                          </a:ln>
                          <a:solidFill>
                            <a:schemeClr val="tx1"/>
                          </a:solidFill>
                          <a:effectLst/>
                        </a:rPr>
                        <a:t>Events</a:t>
                      </a:r>
                      <a:endParaRPr lang="en-US" sz="1400">
                        <a:latin typeface="+mj-lt"/>
                      </a:endParaRPr>
                    </a:p>
                  </a:txBody>
                  <a:tcPr marL="68580" marR="68580"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0" dirty="0" err="1">
                          <a:solidFill>
                            <a:schemeClr val="tx1"/>
                          </a:solidFill>
                          <a:latin typeface="+mj-lt"/>
                          <a:cs typeface="Calibri" pitchFamily="34" charset="0"/>
                        </a:rPr>
                        <a:t>ValueChanged</a:t>
                      </a:r>
                      <a:endParaRPr lang="en-US" sz="1400" b="0" dirty="0">
                        <a:solidFill>
                          <a:schemeClr val="tx1"/>
                        </a:solidFill>
                        <a:latin typeface="+mj-lt"/>
                        <a:cs typeface="Calibri" pitchFamily="34" charset="0"/>
                      </a:endParaRPr>
                    </a:p>
                  </a:txBody>
                  <a:tcPr marL="68580" marR="68580" marT="34290" marB="34290"/>
                </a:tc>
                <a:extLst>
                  <a:ext uri="{0D108BD9-81ED-4DB2-BD59-A6C34878D82A}">
                    <a16:rowId xmlns:a16="http://schemas.microsoft.com/office/drawing/2014/main" val="10002"/>
                  </a:ext>
                </a:extLst>
              </a:tr>
            </a:tbl>
          </a:graphicData>
        </a:graphic>
      </p:graphicFrame>
      <p:pic>
        <p:nvPicPr>
          <p:cNvPr id="12" name="Picture 11">
            <a:extLst>
              <a:ext uri="{FF2B5EF4-FFF2-40B4-BE49-F238E27FC236}">
                <a16:creationId xmlns:a16="http://schemas.microsoft.com/office/drawing/2014/main" id="{10040968-2411-477E-8CE7-4E238B0BB01F}"/>
              </a:ext>
            </a:extLst>
          </p:cNvPr>
          <p:cNvPicPr>
            <a:picLocks noChangeAspect="1"/>
          </p:cNvPicPr>
          <p:nvPr/>
        </p:nvPicPr>
        <p:blipFill>
          <a:blip r:embed="rId3"/>
          <a:stretch>
            <a:fillRect/>
          </a:stretch>
        </p:blipFill>
        <p:spPr>
          <a:xfrm>
            <a:off x="5324247" y="2776114"/>
            <a:ext cx="3748807" cy="2343005"/>
          </a:xfrm>
          <a:prstGeom prst="rect">
            <a:avLst/>
          </a:prstGeom>
        </p:spPr>
      </p:pic>
    </p:spTree>
    <p:extLst>
      <p:ext uri="{BB962C8B-B14F-4D97-AF65-F5344CB8AC3E}">
        <p14:creationId xmlns:p14="http://schemas.microsoft.com/office/powerpoint/2010/main" val="34636413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3">
            <a:extLst>
              <a:ext uri="{FF2B5EF4-FFF2-40B4-BE49-F238E27FC236}">
                <a16:creationId xmlns:a16="http://schemas.microsoft.com/office/drawing/2014/main" id="{E13011A8-D88C-4012-B204-49668D8EBB2E}"/>
              </a:ext>
            </a:extLst>
          </p:cNvPr>
          <p:cNvSpPr>
            <a:spLocks noGrp="1"/>
          </p:cNvSpPr>
          <p:nvPr>
            <p:ph type="dt" sz="half" idx="10"/>
          </p:nvPr>
        </p:nvSpPr>
        <p:spPr>
          <a:xfrm>
            <a:off x="628650" y="5709892"/>
            <a:ext cx="2057400" cy="273844"/>
          </a:xfrm>
        </p:spPr>
        <p:txBody>
          <a:bodyPr/>
          <a:lstStyle>
            <a:lvl1pPr>
              <a:defRPr>
                <a:solidFill>
                  <a:schemeClr val="tx1"/>
                </a:solidFill>
              </a:defRPr>
            </a:lvl1pPr>
          </a:lstStyle>
          <a:p>
            <a:fld id="{5DCBE059-FAD7-45D8-8659-E6542D1E092D}" type="datetime1">
              <a:rPr lang="en-US" smtClean="0"/>
              <a:t>22/08/2022</a:t>
            </a:fld>
            <a:endParaRPr lang="en-US" dirty="0"/>
          </a:p>
        </p:txBody>
      </p:sp>
      <p:sp>
        <p:nvSpPr>
          <p:cNvPr id="4" name="Slide Number Placeholder 5">
            <a:extLst>
              <a:ext uri="{FF2B5EF4-FFF2-40B4-BE49-F238E27FC236}">
                <a16:creationId xmlns:a16="http://schemas.microsoft.com/office/drawing/2014/main" id="{C5BFEE7E-1160-4EB3-9549-81C1E8348FA6}"/>
              </a:ext>
            </a:extLst>
          </p:cNvPr>
          <p:cNvSpPr>
            <a:spLocks noGrp="1"/>
          </p:cNvSpPr>
          <p:nvPr>
            <p:ph type="sldNum" sz="quarter" idx="12"/>
          </p:nvPr>
        </p:nvSpPr>
        <p:spPr>
          <a:xfrm>
            <a:off x="6514545" y="5717775"/>
            <a:ext cx="2057400" cy="273844"/>
          </a:xfrm>
        </p:spPr>
        <p:txBody>
          <a:bodyPr/>
          <a:lstStyle>
            <a:lvl1pPr>
              <a:defRPr>
                <a:solidFill>
                  <a:schemeClr val="tx1"/>
                </a:solidFill>
              </a:defRPr>
            </a:lvl1pPr>
          </a:lstStyle>
          <a:p>
            <a:fld id="{CC0149FD-98BB-4821-915B-09C9BFE4B727}" type="slidenum">
              <a:rPr lang="en-US" smtClean="0"/>
              <a:pPr/>
              <a:t>4</a:t>
            </a:fld>
            <a:endParaRPr lang="en-US" dirty="0"/>
          </a:p>
        </p:txBody>
      </p:sp>
      <p:sp>
        <p:nvSpPr>
          <p:cNvPr id="13" name="TextBox 12">
            <a:extLst>
              <a:ext uri="{FF2B5EF4-FFF2-40B4-BE49-F238E27FC236}">
                <a16:creationId xmlns:a16="http://schemas.microsoft.com/office/drawing/2014/main" id="{794B0636-141A-48F4-9618-4F89090694F3}"/>
              </a:ext>
            </a:extLst>
          </p:cNvPr>
          <p:cNvSpPr txBox="1"/>
          <p:nvPr/>
        </p:nvSpPr>
        <p:spPr>
          <a:xfrm>
            <a:off x="0" y="2068861"/>
            <a:ext cx="9025759" cy="3139321"/>
          </a:xfrm>
          <a:prstGeom prst="rect">
            <a:avLst/>
          </a:prstGeom>
          <a:noFill/>
        </p:spPr>
        <p:txBody>
          <a:bodyPr wrap="square">
            <a:spAutoFit/>
          </a:bodyPr>
          <a:lstStyle/>
          <a:p>
            <a:pPr marL="257175" indent="-257175" algn="just">
              <a:spcBef>
                <a:spcPts val="900"/>
              </a:spcBef>
              <a:buClr>
                <a:srgbClr val="973735"/>
              </a:buClr>
              <a:buSzPct val="50000"/>
              <a:buFont typeface="Wingdings" pitchFamily="2" charset="2"/>
              <a:buChar char="u"/>
              <a:tabLst>
                <a:tab pos="180975" algn="l"/>
              </a:tabLst>
              <a:defRPr/>
            </a:pPr>
            <a:r>
              <a:rPr lang="en-US" sz="1950" dirty="0">
                <a:solidFill>
                  <a:srgbClr val="111111"/>
                </a:solidFill>
                <a:latin typeface="+mj-lt"/>
              </a:rPr>
              <a:t>The Windows Forms development platform supports a broad </a:t>
            </a:r>
            <a:r>
              <a:rPr lang="en-US" sz="1950" dirty="0">
                <a:solidFill>
                  <a:srgbClr val="FF0000"/>
                </a:solidFill>
                <a:latin typeface="+mj-lt"/>
              </a:rPr>
              <a:t>set of app development features, including controls, graphics, data binding, and user input</a:t>
            </a:r>
          </a:p>
          <a:p>
            <a:pPr marL="257175" indent="-257175" algn="just">
              <a:spcBef>
                <a:spcPts val="900"/>
              </a:spcBef>
              <a:buClr>
                <a:srgbClr val="973735"/>
              </a:buClr>
              <a:buSzPct val="50000"/>
              <a:buFont typeface="Wingdings" pitchFamily="2" charset="2"/>
              <a:buChar char="u"/>
              <a:tabLst>
                <a:tab pos="180975" algn="l"/>
              </a:tabLst>
              <a:defRPr/>
            </a:pPr>
            <a:r>
              <a:rPr lang="en-US" sz="1950" dirty="0">
                <a:solidFill>
                  <a:srgbClr val="111111"/>
                </a:solidFill>
                <a:latin typeface="+mj-lt"/>
              </a:rPr>
              <a:t>Windows Forms features </a:t>
            </a:r>
            <a:r>
              <a:rPr lang="en-US" sz="1950" dirty="0">
                <a:solidFill>
                  <a:srgbClr val="FF0000"/>
                </a:solidFill>
                <a:latin typeface="+mj-lt"/>
              </a:rPr>
              <a:t>a drag-and-drop visual designer</a:t>
            </a:r>
            <a:r>
              <a:rPr lang="en-US" sz="1950" dirty="0">
                <a:solidFill>
                  <a:srgbClr val="111111"/>
                </a:solidFill>
                <a:latin typeface="+mj-lt"/>
              </a:rPr>
              <a:t> in Visual Studio to easily create Windows Forms apps</a:t>
            </a:r>
          </a:p>
          <a:p>
            <a:pPr marL="257175" indent="-257175" algn="just">
              <a:spcBef>
                <a:spcPts val="900"/>
              </a:spcBef>
              <a:buClr>
                <a:srgbClr val="973735"/>
              </a:buClr>
              <a:buSzPct val="50000"/>
              <a:buFont typeface="Wingdings" pitchFamily="2" charset="2"/>
              <a:buChar char="u"/>
              <a:tabLst>
                <a:tab pos="180975" algn="l"/>
              </a:tabLst>
              <a:defRPr/>
            </a:pPr>
            <a:r>
              <a:rPr lang="en-US" sz="1950" dirty="0">
                <a:solidFill>
                  <a:srgbClr val="111111"/>
                </a:solidFill>
                <a:latin typeface="+mj-lt"/>
              </a:rPr>
              <a:t>Windows Forms is a UI technology for .NET, a set of managed libraries that simplify common app tasks such as reading and writing to the file system</a:t>
            </a:r>
          </a:p>
          <a:p>
            <a:pPr marL="257175" indent="-257175" algn="just">
              <a:spcBef>
                <a:spcPts val="900"/>
              </a:spcBef>
              <a:buClr>
                <a:srgbClr val="973735"/>
              </a:buClr>
              <a:buSzPct val="50000"/>
              <a:buFont typeface="Wingdings" pitchFamily="2" charset="2"/>
              <a:buChar char="u"/>
              <a:tabLst>
                <a:tab pos="180975" algn="l"/>
              </a:tabLst>
              <a:defRPr/>
            </a:pPr>
            <a:r>
              <a:rPr lang="en-US" sz="1950" dirty="0">
                <a:solidFill>
                  <a:srgbClr val="111111"/>
                </a:solidFill>
                <a:latin typeface="+mj-lt"/>
              </a:rPr>
              <a:t>When we use a development environment like Visual Studio, we can create Windows Forms smart-client apps that display information, request input from users, and communicate with remote computers over a network</a:t>
            </a:r>
          </a:p>
        </p:txBody>
      </p:sp>
      <p:sp>
        <p:nvSpPr>
          <p:cNvPr id="8" name="Title 1">
            <a:extLst>
              <a:ext uri="{FF2B5EF4-FFF2-40B4-BE49-F238E27FC236}">
                <a16:creationId xmlns:a16="http://schemas.microsoft.com/office/drawing/2014/main" id="{8A9C1916-EAEF-44B0-A74B-FA56DFDFA0CA}"/>
              </a:ext>
            </a:extLst>
          </p:cNvPr>
          <p:cNvSpPr>
            <a:spLocks noGrp="1"/>
          </p:cNvSpPr>
          <p:nvPr>
            <p:ph type="title"/>
          </p:nvPr>
        </p:nvSpPr>
        <p:spPr>
          <a:xfrm>
            <a:off x="206637" y="1372820"/>
            <a:ext cx="6307908" cy="431575"/>
          </a:xfrm>
        </p:spPr>
        <p:txBody>
          <a:bodyPr>
            <a:normAutofit fontScale="90000"/>
          </a:bodyPr>
          <a:lstStyle/>
          <a:p>
            <a:r>
              <a:rPr lang="en-US" b="1"/>
              <a:t>Introduction to Windows Forms</a:t>
            </a:r>
            <a:endParaRPr lang="en-US" dirty="0"/>
          </a:p>
        </p:txBody>
      </p:sp>
    </p:spTree>
    <p:extLst>
      <p:ext uri="{BB962C8B-B14F-4D97-AF65-F5344CB8AC3E}">
        <p14:creationId xmlns:p14="http://schemas.microsoft.com/office/powerpoint/2010/main" val="8767608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3">
            <a:extLst>
              <a:ext uri="{FF2B5EF4-FFF2-40B4-BE49-F238E27FC236}">
                <a16:creationId xmlns:a16="http://schemas.microsoft.com/office/drawing/2014/main" id="{E13011A8-D88C-4012-B204-49668D8EBB2E}"/>
              </a:ext>
            </a:extLst>
          </p:cNvPr>
          <p:cNvSpPr>
            <a:spLocks noGrp="1"/>
          </p:cNvSpPr>
          <p:nvPr>
            <p:ph type="dt" sz="half" idx="10"/>
          </p:nvPr>
        </p:nvSpPr>
        <p:spPr>
          <a:xfrm>
            <a:off x="628650" y="5709892"/>
            <a:ext cx="2057400" cy="273844"/>
          </a:xfrm>
        </p:spPr>
        <p:txBody>
          <a:bodyPr/>
          <a:lstStyle>
            <a:lvl1pPr>
              <a:defRPr>
                <a:solidFill>
                  <a:schemeClr val="tx1"/>
                </a:solidFill>
              </a:defRPr>
            </a:lvl1pPr>
          </a:lstStyle>
          <a:p>
            <a:fld id="{5DCBE059-FAD7-45D8-8659-E6542D1E092D}" type="datetime1">
              <a:rPr lang="en-US" smtClean="0"/>
              <a:t>22/08/2022</a:t>
            </a:fld>
            <a:endParaRPr lang="en-US" dirty="0"/>
          </a:p>
        </p:txBody>
      </p:sp>
      <p:sp>
        <p:nvSpPr>
          <p:cNvPr id="4" name="Slide Number Placeholder 5">
            <a:extLst>
              <a:ext uri="{FF2B5EF4-FFF2-40B4-BE49-F238E27FC236}">
                <a16:creationId xmlns:a16="http://schemas.microsoft.com/office/drawing/2014/main" id="{C5BFEE7E-1160-4EB3-9549-81C1E8348FA6}"/>
              </a:ext>
            </a:extLst>
          </p:cNvPr>
          <p:cNvSpPr>
            <a:spLocks noGrp="1"/>
          </p:cNvSpPr>
          <p:nvPr>
            <p:ph type="sldNum" sz="quarter" idx="12"/>
          </p:nvPr>
        </p:nvSpPr>
        <p:spPr>
          <a:xfrm>
            <a:off x="6514545" y="5717775"/>
            <a:ext cx="2057400" cy="273844"/>
          </a:xfrm>
        </p:spPr>
        <p:txBody>
          <a:bodyPr/>
          <a:lstStyle>
            <a:lvl1pPr>
              <a:defRPr>
                <a:solidFill>
                  <a:schemeClr val="tx1"/>
                </a:solidFill>
              </a:defRPr>
            </a:lvl1pPr>
          </a:lstStyle>
          <a:p>
            <a:fld id="{CC0149FD-98BB-4821-915B-09C9BFE4B727}" type="slidenum">
              <a:rPr lang="en-US" smtClean="0"/>
              <a:pPr/>
              <a:t>40</a:t>
            </a:fld>
            <a:endParaRPr lang="en-US" dirty="0"/>
          </a:p>
        </p:txBody>
      </p:sp>
      <p:sp>
        <p:nvSpPr>
          <p:cNvPr id="9" name="Title 1">
            <a:extLst>
              <a:ext uri="{FF2B5EF4-FFF2-40B4-BE49-F238E27FC236}">
                <a16:creationId xmlns:a16="http://schemas.microsoft.com/office/drawing/2014/main" id="{7F579039-CEC8-487D-92F5-2AF0A49E5C21}"/>
              </a:ext>
            </a:extLst>
          </p:cNvPr>
          <p:cNvSpPr>
            <a:spLocks noGrp="1"/>
          </p:cNvSpPr>
          <p:nvPr>
            <p:ph type="title"/>
          </p:nvPr>
        </p:nvSpPr>
        <p:spPr>
          <a:xfrm>
            <a:off x="297573" y="1397255"/>
            <a:ext cx="8365578" cy="431575"/>
          </a:xfrm>
        </p:spPr>
        <p:txBody>
          <a:bodyPr>
            <a:noAutofit/>
          </a:bodyPr>
          <a:lstStyle/>
          <a:p>
            <a:r>
              <a:rPr lang="en-US" sz="3000"/>
              <a:t>SplitContainer</a:t>
            </a:r>
          </a:p>
        </p:txBody>
      </p:sp>
      <p:sp>
        <p:nvSpPr>
          <p:cNvPr id="6" name="TextBox 5">
            <a:extLst>
              <a:ext uri="{FF2B5EF4-FFF2-40B4-BE49-F238E27FC236}">
                <a16:creationId xmlns:a16="http://schemas.microsoft.com/office/drawing/2014/main" id="{DC40B99B-89B9-4DBA-B286-85BE9A31140F}"/>
              </a:ext>
            </a:extLst>
          </p:cNvPr>
          <p:cNvSpPr txBox="1"/>
          <p:nvPr/>
        </p:nvSpPr>
        <p:spPr>
          <a:xfrm>
            <a:off x="0" y="1928351"/>
            <a:ext cx="4769069" cy="2746521"/>
          </a:xfrm>
          <a:prstGeom prst="rect">
            <a:avLst/>
          </a:prstGeom>
          <a:noFill/>
        </p:spPr>
        <p:txBody>
          <a:bodyPr wrap="square">
            <a:spAutoFit/>
          </a:bodyPr>
          <a:lstStyle/>
          <a:p>
            <a:pPr marL="257175" indent="-257175" algn="just">
              <a:lnSpc>
                <a:spcPct val="150000"/>
              </a:lnSpc>
              <a:spcBef>
                <a:spcPts val="750"/>
              </a:spcBef>
              <a:buClr>
                <a:srgbClr val="973735"/>
              </a:buClr>
              <a:buSzPct val="50000"/>
              <a:buFont typeface="Wingdings" pitchFamily="2" charset="2"/>
              <a:buChar char="u"/>
              <a:tabLst>
                <a:tab pos="180975" algn="l"/>
              </a:tabLst>
              <a:defRPr/>
            </a:pPr>
            <a:r>
              <a:rPr lang="en-US" sz="1950">
                <a:solidFill>
                  <a:srgbClr val="111111"/>
                </a:solidFill>
                <a:latin typeface="+mj-lt"/>
              </a:rPr>
              <a:t>The SplitContainer control can be thought of as a composite control. It's two panels separated by a movable bar. When the mouse pointer is over the bar, the pointer changes shape to show that the bar is movable</a:t>
            </a:r>
            <a:endParaRPr lang="en-US" sz="1950" dirty="0">
              <a:solidFill>
                <a:srgbClr val="111111"/>
              </a:solidFill>
              <a:latin typeface="+mj-lt"/>
            </a:endParaRPr>
          </a:p>
        </p:txBody>
      </p:sp>
      <p:pic>
        <p:nvPicPr>
          <p:cNvPr id="5" name="Picture 4">
            <a:extLst>
              <a:ext uri="{FF2B5EF4-FFF2-40B4-BE49-F238E27FC236}">
                <a16:creationId xmlns:a16="http://schemas.microsoft.com/office/drawing/2014/main" id="{A5E1872F-F834-45C8-89AA-29B86881021C}"/>
              </a:ext>
            </a:extLst>
          </p:cNvPr>
          <p:cNvPicPr>
            <a:picLocks noChangeAspect="1"/>
          </p:cNvPicPr>
          <p:nvPr/>
        </p:nvPicPr>
        <p:blipFill>
          <a:blip r:embed="rId3"/>
          <a:stretch>
            <a:fillRect/>
          </a:stretch>
        </p:blipFill>
        <p:spPr>
          <a:xfrm>
            <a:off x="4952709" y="2101771"/>
            <a:ext cx="4088816" cy="3231356"/>
          </a:xfrm>
          <a:prstGeom prst="rect">
            <a:avLst/>
          </a:prstGeom>
        </p:spPr>
      </p:pic>
    </p:spTree>
    <p:extLst>
      <p:ext uri="{BB962C8B-B14F-4D97-AF65-F5344CB8AC3E}">
        <p14:creationId xmlns:p14="http://schemas.microsoft.com/office/powerpoint/2010/main" val="332935230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3">
            <a:extLst>
              <a:ext uri="{FF2B5EF4-FFF2-40B4-BE49-F238E27FC236}">
                <a16:creationId xmlns:a16="http://schemas.microsoft.com/office/drawing/2014/main" id="{E13011A8-D88C-4012-B204-49668D8EBB2E}"/>
              </a:ext>
            </a:extLst>
          </p:cNvPr>
          <p:cNvSpPr>
            <a:spLocks noGrp="1"/>
          </p:cNvSpPr>
          <p:nvPr>
            <p:ph type="dt" sz="half" idx="10"/>
          </p:nvPr>
        </p:nvSpPr>
        <p:spPr>
          <a:xfrm>
            <a:off x="628650" y="5709892"/>
            <a:ext cx="2057400" cy="273844"/>
          </a:xfrm>
        </p:spPr>
        <p:txBody>
          <a:bodyPr/>
          <a:lstStyle>
            <a:lvl1pPr>
              <a:defRPr>
                <a:solidFill>
                  <a:schemeClr val="tx1"/>
                </a:solidFill>
              </a:defRPr>
            </a:lvl1pPr>
          </a:lstStyle>
          <a:p>
            <a:fld id="{5DCBE059-FAD7-45D8-8659-E6542D1E092D}" type="datetime1">
              <a:rPr lang="en-US" smtClean="0"/>
              <a:t>22/08/2022</a:t>
            </a:fld>
            <a:endParaRPr lang="en-US" dirty="0"/>
          </a:p>
        </p:txBody>
      </p:sp>
      <p:sp>
        <p:nvSpPr>
          <p:cNvPr id="4" name="Slide Number Placeholder 5">
            <a:extLst>
              <a:ext uri="{FF2B5EF4-FFF2-40B4-BE49-F238E27FC236}">
                <a16:creationId xmlns:a16="http://schemas.microsoft.com/office/drawing/2014/main" id="{C5BFEE7E-1160-4EB3-9549-81C1E8348FA6}"/>
              </a:ext>
            </a:extLst>
          </p:cNvPr>
          <p:cNvSpPr>
            <a:spLocks noGrp="1"/>
          </p:cNvSpPr>
          <p:nvPr>
            <p:ph type="sldNum" sz="quarter" idx="12"/>
          </p:nvPr>
        </p:nvSpPr>
        <p:spPr>
          <a:xfrm>
            <a:off x="6514545" y="5717775"/>
            <a:ext cx="2057400" cy="273844"/>
          </a:xfrm>
        </p:spPr>
        <p:txBody>
          <a:bodyPr/>
          <a:lstStyle>
            <a:lvl1pPr>
              <a:defRPr>
                <a:solidFill>
                  <a:schemeClr val="tx1"/>
                </a:solidFill>
              </a:defRPr>
            </a:lvl1pPr>
          </a:lstStyle>
          <a:p>
            <a:fld id="{CC0149FD-98BB-4821-915B-09C9BFE4B727}" type="slidenum">
              <a:rPr lang="en-US" smtClean="0"/>
              <a:pPr/>
              <a:t>41</a:t>
            </a:fld>
            <a:endParaRPr lang="en-US" dirty="0"/>
          </a:p>
        </p:txBody>
      </p:sp>
      <p:sp>
        <p:nvSpPr>
          <p:cNvPr id="9" name="Title 1">
            <a:extLst>
              <a:ext uri="{FF2B5EF4-FFF2-40B4-BE49-F238E27FC236}">
                <a16:creationId xmlns:a16="http://schemas.microsoft.com/office/drawing/2014/main" id="{7F579039-CEC8-487D-92F5-2AF0A49E5C21}"/>
              </a:ext>
            </a:extLst>
          </p:cNvPr>
          <p:cNvSpPr>
            <a:spLocks noGrp="1"/>
          </p:cNvSpPr>
          <p:nvPr>
            <p:ph type="title"/>
          </p:nvPr>
        </p:nvSpPr>
        <p:spPr>
          <a:xfrm>
            <a:off x="297573" y="1397255"/>
            <a:ext cx="8365578" cy="431575"/>
          </a:xfrm>
        </p:spPr>
        <p:txBody>
          <a:bodyPr>
            <a:noAutofit/>
          </a:bodyPr>
          <a:lstStyle/>
          <a:p>
            <a:r>
              <a:rPr lang="en-US" sz="3000"/>
              <a:t>PictureBox</a:t>
            </a:r>
          </a:p>
        </p:txBody>
      </p:sp>
      <p:sp>
        <p:nvSpPr>
          <p:cNvPr id="6" name="TextBox 5">
            <a:extLst>
              <a:ext uri="{FF2B5EF4-FFF2-40B4-BE49-F238E27FC236}">
                <a16:creationId xmlns:a16="http://schemas.microsoft.com/office/drawing/2014/main" id="{DC40B99B-89B9-4DBA-B286-85BE9A31140F}"/>
              </a:ext>
            </a:extLst>
          </p:cNvPr>
          <p:cNvSpPr txBox="1"/>
          <p:nvPr/>
        </p:nvSpPr>
        <p:spPr>
          <a:xfrm>
            <a:off x="137950" y="1803032"/>
            <a:ext cx="7516211" cy="392415"/>
          </a:xfrm>
          <a:prstGeom prst="rect">
            <a:avLst/>
          </a:prstGeom>
          <a:noFill/>
        </p:spPr>
        <p:txBody>
          <a:bodyPr wrap="square">
            <a:spAutoFit/>
          </a:bodyPr>
          <a:lstStyle/>
          <a:p>
            <a:pPr marL="257175" indent="-257175" algn="just">
              <a:spcBef>
                <a:spcPts val="750"/>
              </a:spcBef>
              <a:buClr>
                <a:srgbClr val="973735"/>
              </a:buClr>
              <a:buSzPct val="50000"/>
              <a:buFont typeface="Wingdings" pitchFamily="2" charset="2"/>
              <a:buChar char="u"/>
              <a:tabLst>
                <a:tab pos="180975" algn="l"/>
              </a:tabLst>
              <a:defRPr/>
            </a:pPr>
            <a:r>
              <a:rPr lang="en-US" sz="1950">
                <a:solidFill>
                  <a:srgbClr val="111111"/>
                </a:solidFill>
                <a:latin typeface="+mj-lt"/>
              </a:rPr>
              <a:t>PictureBox control is used to display images in Windows Forms</a:t>
            </a:r>
            <a:endParaRPr lang="en-US" sz="1950" dirty="0">
              <a:solidFill>
                <a:srgbClr val="111111"/>
              </a:solidFill>
              <a:latin typeface="+mj-lt"/>
            </a:endParaRPr>
          </a:p>
        </p:txBody>
      </p:sp>
      <p:graphicFrame>
        <p:nvGraphicFramePr>
          <p:cNvPr id="8" name="Table 7">
            <a:extLst>
              <a:ext uri="{FF2B5EF4-FFF2-40B4-BE49-F238E27FC236}">
                <a16:creationId xmlns:a16="http://schemas.microsoft.com/office/drawing/2014/main" id="{54C6C955-8F91-4CB5-8304-9A8AA044B789}"/>
              </a:ext>
            </a:extLst>
          </p:cNvPr>
          <p:cNvGraphicFramePr>
            <a:graphicFrameLocks noGrp="1"/>
          </p:cNvGraphicFramePr>
          <p:nvPr>
            <p:extLst/>
          </p:nvPr>
        </p:nvGraphicFramePr>
        <p:xfrm>
          <a:off x="251435" y="2180246"/>
          <a:ext cx="4558207" cy="845820"/>
        </p:xfrm>
        <a:graphic>
          <a:graphicData uri="http://schemas.openxmlformats.org/drawingml/2006/table">
            <a:tbl>
              <a:tblPr firstRow="1" bandRow="1">
                <a:tableStyleId>{22838BEF-8BB2-4498-84A7-C5851F593DF1}</a:tableStyleId>
              </a:tblPr>
              <a:tblGrid>
                <a:gridCol w="986214">
                  <a:extLst>
                    <a:ext uri="{9D8B030D-6E8A-4147-A177-3AD203B41FA5}">
                      <a16:colId xmlns:a16="http://schemas.microsoft.com/office/drawing/2014/main" val="20000"/>
                    </a:ext>
                  </a:extLst>
                </a:gridCol>
                <a:gridCol w="3571993">
                  <a:extLst>
                    <a:ext uri="{9D8B030D-6E8A-4147-A177-3AD203B41FA5}">
                      <a16:colId xmlns:a16="http://schemas.microsoft.com/office/drawing/2014/main" val="20001"/>
                    </a:ext>
                  </a:extLst>
                </a:gridCol>
              </a:tblGrid>
              <a:tr h="274320">
                <a:tc>
                  <a:txBody>
                    <a:bodyPr/>
                    <a:lstStyle/>
                    <a:p>
                      <a:r>
                        <a:rPr kumimoji="0" lang="en-US" sz="1400" b="1" u="none" strike="noStrike" cap="none" normalizeH="0" baseline="0" dirty="0">
                          <a:ln>
                            <a:noFill/>
                          </a:ln>
                          <a:solidFill>
                            <a:schemeClr val="tx1"/>
                          </a:solidFill>
                          <a:effectLst/>
                          <a:latin typeface="+mj-lt"/>
                        </a:rPr>
                        <a:t>Properties</a:t>
                      </a:r>
                      <a:endParaRPr lang="en-US" sz="1400" dirty="0">
                        <a:latin typeface="+mj-lt"/>
                      </a:endParaRPr>
                    </a:p>
                  </a:txBody>
                  <a:tcPr marL="68580" marR="68580"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0">
                          <a:solidFill>
                            <a:schemeClr val="tx1"/>
                          </a:solidFill>
                          <a:latin typeface="+mj-lt"/>
                          <a:cs typeface="Calibri" pitchFamily="34" charset="0"/>
                        </a:rPr>
                        <a:t>Image, ErrorImage, InitialImage, SizeMode</a:t>
                      </a:r>
                    </a:p>
                  </a:txBody>
                  <a:tcPr marL="68580" marR="68580" marT="34290" marB="34290"/>
                </a:tc>
                <a:extLst>
                  <a:ext uri="{0D108BD9-81ED-4DB2-BD59-A6C34878D82A}">
                    <a16:rowId xmlns:a16="http://schemas.microsoft.com/office/drawing/2014/main" val="10000"/>
                  </a:ext>
                </a:extLst>
              </a:tr>
              <a:tr h="274320">
                <a:tc>
                  <a:txBody>
                    <a:bodyPr/>
                    <a:lstStyle/>
                    <a:p>
                      <a:r>
                        <a:rPr kumimoji="0" lang="en-US" sz="1400" b="1" u="none" strike="noStrike" cap="none" normalizeH="0" baseline="0">
                          <a:ln>
                            <a:noFill/>
                          </a:ln>
                          <a:solidFill>
                            <a:schemeClr val="tx1"/>
                          </a:solidFill>
                          <a:effectLst/>
                          <a:latin typeface="+mj-lt"/>
                        </a:rPr>
                        <a:t>Methods</a:t>
                      </a:r>
                      <a:endParaRPr lang="en-US" sz="1400">
                        <a:latin typeface="+mj-lt"/>
                      </a:endParaRPr>
                    </a:p>
                  </a:txBody>
                  <a:tcPr marL="68580" marR="68580" marT="34290" marB="34290"/>
                </a:tc>
                <a:tc>
                  <a:txBody>
                    <a:bodyPr/>
                    <a:lstStyle/>
                    <a:p>
                      <a:r>
                        <a:rPr lang="en-US" sz="1400" b="0" kern="1200">
                          <a:solidFill>
                            <a:schemeClr val="tx1"/>
                          </a:solidFill>
                          <a:latin typeface="+mj-lt"/>
                          <a:ea typeface="+mn-ea"/>
                          <a:cs typeface="Calibri" pitchFamily="34" charset="0"/>
                        </a:rPr>
                        <a:t>Load, LoadAsync</a:t>
                      </a:r>
                    </a:p>
                  </a:txBody>
                  <a:tcPr marL="68580" marR="68580" marT="34290" marB="34290"/>
                </a:tc>
                <a:extLst>
                  <a:ext uri="{0D108BD9-81ED-4DB2-BD59-A6C34878D82A}">
                    <a16:rowId xmlns:a16="http://schemas.microsoft.com/office/drawing/2014/main" val="10001"/>
                  </a:ext>
                </a:extLst>
              </a:tr>
              <a:tr h="274320">
                <a:tc>
                  <a:txBody>
                    <a:bodyPr/>
                    <a:lstStyle/>
                    <a:p>
                      <a:r>
                        <a:rPr kumimoji="0" lang="en-US" sz="1400" b="1" u="none" strike="noStrike" cap="none" normalizeH="0" baseline="0">
                          <a:ln>
                            <a:noFill/>
                          </a:ln>
                          <a:solidFill>
                            <a:schemeClr val="tx1"/>
                          </a:solidFill>
                          <a:effectLst/>
                          <a:latin typeface="+mj-lt"/>
                        </a:rPr>
                        <a:t>Events</a:t>
                      </a:r>
                      <a:endParaRPr lang="en-US" sz="1400">
                        <a:latin typeface="+mj-lt"/>
                      </a:endParaRPr>
                    </a:p>
                  </a:txBody>
                  <a:tcPr marL="68580" marR="68580"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0">
                          <a:solidFill>
                            <a:schemeClr val="tx1"/>
                          </a:solidFill>
                          <a:latin typeface="+mj-lt"/>
                          <a:cs typeface="Calibri" pitchFamily="34" charset="0"/>
                        </a:rPr>
                        <a:t>Click, Leave, LoadCompleted</a:t>
                      </a:r>
                      <a:endParaRPr lang="en-US" sz="1400" b="0" dirty="0">
                        <a:solidFill>
                          <a:schemeClr val="tx1"/>
                        </a:solidFill>
                        <a:latin typeface="+mj-lt"/>
                        <a:cs typeface="Calibri" pitchFamily="34" charset="0"/>
                      </a:endParaRPr>
                    </a:p>
                  </a:txBody>
                  <a:tcPr marL="68580" marR="68580" marT="34290" marB="34290"/>
                </a:tc>
                <a:extLst>
                  <a:ext uri="{0D108BD9-81ED-4DB2-BD59-A6C34878D82A}">
                    <a16:rowId xmlns:a16="http://schemas.microsoft.com/office/drawing/2014/main" val="10002"/>
                  </a:ext>
                </a:extLst>
              </a:tr>
            </a:tbl>
          </a:graphicData>
        </a:graphic>
      </p:graphicFrame>
      <p:pic>
        <p:nvPicPr>
          <p:cNvPr id="18" name="Picture 17">
            <a:extLst>
              <a:ext uri="{FF2B5EF4-FFF2-40B4-BE49-F238E27FC236}">
                <a16:creationId xmlns:a16="http://schemas.microsoft.com/office/drawing/2014/main" id="{333BC843-1126-4373-8A32-9FC534046480}"/>
              </a:ext>
            </a:extLst>
          </p:cNvPr>
          <p:cNvPicPr>
            <a:picLocks noChangeAspect="1"/>
          </p:cNvPicPr>
          <p:nvPr/>
        </p:nvPicPr>
        <p:blipFill>
          <a:blip r:embed="rId3"/>
          <a:stretch>
            <a:fillRect/>
          </a:stretch>
        </p:blipFill>
        <p:spPr>
          <a:xfrm>
            <a:off x="5175025" y="3003206"/>
            <a:ext cx="3823679" cy="2655333"/>
          </a:xfrm>
          <a:prstGeom prst="rect">
            <a:avLst/>
          </a:prstGeom>
        </p:spPr>
      </p:pic>
      <p:grpSp>
        <p:nvGrpSpPr>
          <p:cNvPr id="22" name="Group 21">
            <a:extLst>
              <a:ext uri="{FF2B5EF4-FFF2-40B4-BE49-F238E27FC236}">
                <a16:creationId xmlns:a16="http://schemas.microsoft.com/office/drawing/2014/main" id="{9EFBF448-C487-4C7E-8081-8EAD65674C9F}"/>
              </a:ext>
            </a:extLst>
          </p:cNvPr>
          <p:cNvGrpSpPr/>
          <p:nvPr/>
        </p:nvGrpSpPr>
        <p:grpSpPr>
          <a:xfrm>
            <a:off x="201279" y="3060491"/>
            <a:ext cx="4650799" cy="2625754"/>
            <a:chOff x="268371" y="2937654"/>
            <a:chExt cx="6201065" cy="3501005"/>
          </a:xfrm>
        </p:grpSpPr>
        <p:pic>
          <p:nvPicPr>
            <p:cNvPr id="20" name="Picture 19">
              <a:extLst>
                <a:ext uri="{FF2B5EF4-FFF2-40B4-BE49-F238E27FC236}">
                  <a16:creationId xmlns:a16="http://schemas.microsoft.com/office/drawing/2014/main" id="{E94651DE-5B61-4B64-9F3E-49A571E2A689}"/>
                </a:ext>
              </a:extLst>
            </p:cNvPr>
            <p:cNvPicPr>
              <a:picLocks noChangeAspect="1"/>
            </p:cNvPicPr>
            <p:nvPr/>
          </p:nvPicPr>
          <p:blipFill>
            <a:blip r:embed="rId4"/>
            <a:stretch>
              <a:fillRect/>
            </a:stretch>
          </p:blipFill>
          <p:spPr>
            <a:xfrm>
              <a:off x="268371" y="2937654"/>
              <a:ext cx="6176014" cy="3501005"/>
            </a:xfrm>
            <a:prstGeom prst="rect">
              <a:avLst/>
            </a:prstGeom>
          </p:spPr>
        </p:pic>
        <p:sp>
          <p:nvSpPr>
            <p:cNvPr id="21" name="Rectangle 20">
              <a:extLst>
                <a:ext uri="{FF2B5EF4-FFF2-40B4-BE49-F238E27FC236}">
                  <a16:creationId xmlns:a16="http://schemas.microsoft.com/office/drawing/2014/main" id="{1806D6DC-FCDD-4B0E-B9FF-FA0DCB1641F4}"/>
                </a:ext>
              </a:extLst>
            </p:cNvPr>
            <p:cNvSpPr/>
            <p:nvPr/>
          </p:nvSpPr>
          <p:spPr>
            <a:xfrm>
              <a:off x="1000019" y="4222852"/>
              <a:ext cx="5469417" cy="1772076"/>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2010614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3">
            <a:extLst>
              <a:ext uri="{FF2B5EF4-FFF2-40B4-BE49-F238E27FC236}">
                <a16:creationId xmlns:a16="http://schemas.microsoft.com/office/drawing/2014/main" id="{E13011A8-D88C-4012-B204-49668D8EBB2E}"/>
              </a:ext>
            </a:extLst>
          </p:cNvPr>
          <p:cNvSpPr>
            <a:spLocks noGrp="1"/>
          </p:cNvSpPr>
          <p:nvPr>
            <p:ph type="dt" sz="half" idx="10"/>
          </p:nvPr>
        </p:nvSpPr>
        <p:spPr>
          <a:xfrm>
            <a:off x="628650" y="5709892"/>
            <a:ext cx="2057400" cy="273844"/>
          </a:xfrm>
        </p:spPr>
        <p:txBody>
          <a:bodyPr/>
          <a:lstStyle>
            <a:lvl1pPr>
              <a:defRPr>
                <a:solidFill>
                  <a:schemeClr val="tx1"/>
                </a:solidFill>
              </a:defRPr>
            </a:lvl1pPr>
          </a:lstStyle>
          <a:p>
            <a:fld id="{5DCBE059-FAD7-45D8-8659-E6542D1E092D}" type="datetime1">
              <a:rPr lang="en-US" smtClean="0"/>
              <a:t>22/08/2022</a:t>
            </a:fld>
            <a:endParaRPr lang="en-US" dirty="0"/>
          </a:p>
        </p:txBody>
      </p:sp>
      <p:sp>
        <p:nvSpPr>
          <p:cNvPr id="4" name="Slide Number Placeholder 5">
            <a:extLst>
              <a:ext uri="{FF2B5EF4-FFF2-40B4-BE49-F238E27FC236}">
                <a16:creationId xmlns:a16="http://schemas.microsoft.com/office/drawing/2014/main" id="{C5BFEE7E-1160-4EB3-9549-81C1E8348FA6}"/>
              </a:ext>
            </a:extLst>
          </p:cNvPr>
          <p:cNvSpPr>
            <a:spLocks noGrp="1"/>
          </p:cNvSpPr>
          <p:nvPr>
            <p:ph type="sldNum" sz="quarter" idx="12"/>
          </p:nvPr>
        </p:nvSpPr>
        <p:spPr>
          <a:xfrm>
            <a:off x="6514545" y="5717775"/>
            <a:ext cx="2057400" cy="273844"/>
          </a:xfrm>
        </p:spPr>
        <p:txBody>
          <a:bodyPr/>
          <a:lstStyle>
            <a:lvl1pPr>
              <a:defRPr>
                <a:solidFill>
                  <a:schemeClr val="tx1"/>
                </a:solidFill>
              </a:defRPr>
            </a:lvl1pPr>
          </a:lstStyle>
          <a:p>
            <a:fld id="{CC0149FD-98BB-4821-915B-09C9BFE4B727}" type="slidenum">
              <a:rPr lang="en-US" smtClean="0"/>
              <a:pPr/>
              <a:t>42</a:t>
            </a:fld>
            <a:endParaRPr lang="en-US" dirty="0"/>
          </a:p>
        </p:txBody>
      </p:sp>
      <p:sp>
        <p:nvSpPr>
          <p:cNvPr id="9" name="Title 1">
            <a:extLst>
              <a:ext uri="{FF2B5EF4-FFF2-40B4-BE49-F238E27FC236}">
                <a16:creationId xmlns:a16="http://schemas.microsoft.com/office/drawing/2014/main" id="{7F579039-CEC8-487D-92F5-2AF0A49E5C21}"/>
              </a:ext>
            </a:extLst>
          </p:cNvPr>
          <p:cNvSpPr>
            <a:spLocks noGrp="1"/>
          </p:cNvSpPr>
          <p:nvPr>
            <p:ph type="title"/>
          </p:nvPr>
        </p:nvSpPr>
        <p:spPr>
          <a:xfrm>
            <a:off x="297573" y="1397255"/>
            <a:ext cx="8365578" cy="431575"/>
          </a:xfrm>
        </p:spPr>
        <p:txBody>
          <a:bodyPr>
            <a:noAutofit/>
          </a:bodyPr>
          <a:lstStyle/>
          <a:p>
            <a:r>
              <a:rPr lang="en-US" sz="3000"/>
              <a:t>ImageList</a:t>
            </a:r>
          </a:p>
        </p:txBody>
      </p:sp>
      <p:sp>
        <p:nvSpPr>
          <p:cNvPr id="6" name="TextBox 5">
            <a:extLst>
              <a:ext uri="{FF2B5EF4-FFF2-40B4-BE49-F238E27FC236}">
                <a16:creationId xmlns:a16="http://schemas.microsoft.com/office/drawing/2014/main" id="{DC40B99B-89B9-4DBA-B286-85BE9A31140F}"/>
              </a:ext>
            </a:extLst>
          </p:cNvPr>
          <p:cNvSpPr txBox="1"/>
          <p:nvPr/>
        </p:nvSpPr>
        <p:spPr>
          <a:xfrm>
            <a:off x="-11824" y="1921945"/>
            <a:ext cx="5829299" cy="692497"/>
          </a:xfrm>
          <a:prstGeom prst="rect">
            <a:avLst/>
          </a:prstGeom>
          <a:noFill/>
        </p:spPr>
        <p:txBody>
          <a:bodyPr wrap="square">
            <a:spAutoFit/>
          </a:bodyPr>
          <a:lstStyle/>
          <a:p>
            <a:pPr marL="257175" indent="-257175" algn="just">
              <a:spcBef>
                <a:spcPts val="750"/>
              </a:spcBef>
              <a:buClr>
                <a:srgbClr val="973735"/>
              </a:buClr>
              <a:buSzPct val="50000"/>
              <a:buFont typeface="Wingdings" pitchFamily="2" charset="2"/>
              <a:buChar char="u"/>
              <a:tabLst>
                <a:tab pos="180975" algn="l"/>
              </a:tabLst>
              <a:defRPr/>
            </a:pPr>
            <a:r>
              <a:rPr lang="en-US" sz="1950">
                <a:solidFill>
                  <a:srgbClr val="111111"/>
                </a:solidFill>
                <a:latin typeface="+mj-lt"/>
              </a:rPr>
              <a:t>Provides methods to manage a collection of Image objects</a:t>
            </a:r>
            <a:endParaRPr lang="en-US" sz="1950" dirty="0">
              <a:solidFill>
                <a:srgbClr val="111111"/>
              </a:solidFill>
              <a:latin typeface="+mj-lt"/>
            </a:endParaRPr>
          </a:p>
        </p:txBody>
      </p:sp>
      <p:graphicFrame>
        <p:nvGraphicFramePr>
          <p:cNvPr id="8" name="Table 7">
            <a:extLst>
              <a:ext uri="{FF2B5EF4-FFF2-40B4-BE49-F238E27FC236}">
                <a16:creationId xmlns:a16="http://schemas.microsoft.com/office/drawing/2014/main" id="{54C6C955-8F91-4CB5-8304-9A8AA044B789}"/>
              </a:ext>
            </a:extLst>
          </p:cNvPr>
          <p:cNvGraphicFramePr>
            <a:graphicFrameLocks noGrp="1"/>
          </p:cNvGraphicFramePr>
          <p:nvPr>
            <p:extLst/>
          </p:nvPr>
        </p:nvGraphicFramePr>
        <p:xfrm>
          <a:off x="209165" y="2772950"/>
          <a:ext cx="4613386" cy="893031"/>
        </p:xfrm>
        <a:graphic>
          <a:graphicData uri="http://schemas.openxmlformats.org/drawingml/2006/table">
            <a:tbl>
              <a:tblPr firstRow="1" bandRow="1">
                <a:tableStyleId>{22838BEF-8BB2-4498-84A7-C5851F593DF1}</a:tableStyleId>
              </a:tblPr>
              <a:tblGrid>
                <a:gridCol w="1117295">
                  <a:extLst>
                    <a:ext uri="{9D8B030D-6E8A-4147-A177-3AD203B41FA5}">
                      <a16:colId xmlns:a16="http://schemas.microsoft.com/office/drawing/2014/main" val="20000"/>
                    </a:ext>
                  </a:extLst>
                </a:gridCol>
                <a:gridCol w="3496091">
                  <a:extLst>
                    <a:ext uri="{9D8B030D-6E8A-4147-A177-3AD203B41FA5}">
                      <a16:colId xmlns:a16="http://schemas.microsoft.com/office/drawing/2014/main" val="20001"/>
                    </a:ext>
                  </a:extLst>
                </a:gridCol>
              </a:tblGrid>
              <a:tr h="274320">
                <a:tc>
                  <a:txBody>
                    <a:bodyPr/>
                    <a:lstStyle/>
                    <a:p>
                      <a:r>
                        <a:rPr kumimoji="0" lang="en-US" sz="1400" b="1" u="none" strike="noStrike" cap="none" normalizeH="0" baseline="0" dirty="0">
                          <a:ln>
                            <a:noFill/>
                          </a:ln>
                          <a:solidFill>
                            <a:schemeClr val="tx1"/>
                          </a:solidFill>
                          <a:effectLst/>
                          <a:latin typeface="+mj-lt"/>
                        </a:rPr>
                        <a:t>Properties</a:t>
                      </a:r>
                      <a:endParaRPr lang="en-US" sz="1400" dirty="0">
                        <a:latin typeface="+mj-lt"/>
                      </a:endParaRPr>
                    </a:p>
                  </a:txBody>
                  <a:tcPr marL="68580" marR="68580"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0">
                          <a:solidFill>
                            <a:schemeClr val="tx1"/>
                          </a:solidFill>
                          <a:latin typeface="+mj-lt"/>
                          <a:cs typeface="Calibri" pitchFamily="34" charset="0"/>
                        </a:rPr>
                        <a:t>Images, ColorDepth, ImageSize, Name</a:t>
                      </a:r>
                    </a:p>
                  </a:txBody>
                  <a:tcPr marL="68580" marR="68580" marT="34290" marB="34290"/>
                </a:tc>
                <a:extLst>
                  <a:ext uri="{0D108BD9-81ED-4DB2-BD59-A6C34878D82A}">
                    <a16:rowId xmlns:a16="http://schemas.microsoft.com/office/drawing/2014/main" val="10000"/>
                  </a:ext>
                </a:extLst>
              </a:tr>
              <a:tr h="274320">
                <a:tc>
                  <a:txBody>
                    <a:bodyPr/>
                    <a:lstStyle/>
                    <a:p>
                      <a:r>
                        <a:rPr kumimoji="0" lang="en-US" sz="1400" b="1" u="none" strike="noStrike" cap="none" normalizeH="0" baseline="0">
                          <a:ln>
                            <a:noFill/>
                          </a:ln>
                          <a:solidFill>
                            <a:schemeClr val="tx1"/>
                          </a:solidFill>
                          <a:effectLst/>
                          <a:latin typeface="+mj-lt"/>
                        </a:rPr>
                        <a:t>Methods</a:t>
                      </a:r>
                      <a:endParaRPr lang="en-US" sz="1400">
                        <a:latin typeface="+mj-lt"/>
                      </a:endParaRPr>
                    </a:p>
                  </a:txBody>
                  <a:tcPr marL="68580" marR="68580" marT="34290" marB="34290"/>
                </a:tc>
                <a:tc>
                  <a:txBody>
                    <a:bodyPr/>
                    <a:lstStyle/>
                    <a:p>
                      <a:r>
                        <a:rPr kumimoji="0" lang="en-US" sz="1400" b="0" kern="1200">
                          <a:solidFill>
                            <a:schemeClr val="tx1"/>
                          </a:solidFill>
                          <a:latin typeface="+mj-lt"/>
                          <a:ea typeface="+mn-ea"/>
                          <a:cs typeface="Calibri" pitchFamily="34" charset="0"/>
                        </a:rPr>
                        <a:t>Draw</a:t>
                      </a:r>
                      <a:endParaRPr lang="en-US" sz="1400" b="0">
                        <a:solidFill>
                          <a:srgbClr val="C00000"/>
                        </a:solidFill>
                        <a:latin typeface="+mj-lt"/>
                        <a:cs typeface="Calibri" pitchFamily="34" charset="0"/>
                      </a:endParaRPr>
                    </a:p>
                  </a:txBody>
                  <a:tcPr marL="68580" marR="68580" marT="34290" marB="34290"/>
                </a:tc>
                <a:extLst>
                  <a:ext uri="{0D108BD9-81ED-4DB2-BD59-A6C34878D82A}">
                    <a16:rowId xmlns:a16="http://schemas.microsoft.com/office/drawing/2014/main" val="10001"/>
                  </a:ext>
                </a:extLst>
              </a:tr>
              <a:tr h="329151">
                <a:tc>
                  <a:txBody>
                    <a:bodyPr/>
                    <a:lstStyle/>
                    <a:p>
                      <a:r>
                        <a:rPr kumimoji="0" lang="en-US" sz="1400" b="1" u="none" strike="noStrike" cap="none" normalizeH="0" baseline="0">
                          <a:ln>
                            <a:noFill/>
                          </a:ln>
                          <a:solidFill>
                            <a:schemeClr val="tx1"/>
                          </a:solidFill>
                          <a:effectLst/>
                          <a:latin typeface="+mj-lt"/>
                        </a:rPr>
                        <a:t>Events</a:t>
                      </a:r>
                      <a:endParaRPr lang="en-US" sz="1400">
                        <a:latin typeface="+mj-lt"/>
                      </a:endParaRPr>
                    </a:p>
                  </a:txBody>
                  <a:tcPr marL="68580" marR="68580"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0">
                          <a:solidFill>
                            <a:schemeClr val="tx1"/>
                          </a:solidFill>
                          <a:latin typeface="+mj-lt"/>
                          <a:cs typeface="Calibri" pitchFamily="34" charset="0"/>
                        </a:rPr>
                        <a:t>RecreateHandle</a:t>
                      </a:r>
                      <a:endParaRPr lang="en-US" sz="1400" b="0" dirty="0">
                        <a:solidFill>
                          <a:schemeClr val="tx1"/>
                        </a:solidFill>
                        <a:latin typeface="+mj-lt"/>
                        <a:cs typeface="Calibri" pitchFamily="34" charset="0"/>
                      </a:endParaRPr>
                    </a:p>
                  </a:txBody>
                  <a:tcPr marL="68580" marR="68580" marT="34290" marB="34290"/>
                </a:tc>
                <a:extLst>
                  <a:ext uri="{0D108BD9-81ED-4DB2-BD59-A6C34878D82A}">
                    <a16:rowId xmlns:a16="http://schemas.microsoft.com/office/drawing/2014/main" val="10002"/>
                  </a:ext>
                </a:extLst>
              </a:tr>
            </a:tbl>
          </a:graphicData>
        </a:graphic>
      </p:graphicFrame>
      <p:pic>
        <p:nvPicPr>
          <p:cNvPr id="7" name="Picture 6">
            <a:extLst>
              <a:ext uri="{FF2B5EF4-FFF2-40B4-BE49-F238E27FC236}">
                <a16:creationId xmlns:a16="http://schemas.microsoft.com/office/drawing/2014/main" id="{AB6D1A28-AD9E-46B4-A685-08CF4B852B0D}"/>
              </a:ext>
            </a:extLst>
          </p:cNvPr>
          <p:cNvPicPr>
            <a:picLocks noChangeAspect="1"/>
          </p:cNvPicPr>
          <p:nvPr/>
        </p:nvPicPr>
        <p:blipFill>
          <a:blip r:embed="rId3"/>
          <a:stretch>
            <a:fillRect/>
          </a:stretch>
        </p:blipFill>
        <p:spPr>
          <a:xfrm>
            <a:off x="147801" y="3887980"/>
            <a:ext cx="5070586" cy="1069871"/>
          </a:xfrm>
          <a:prstGeom prst="rect">
            <a:avLst/>
          </a:prstGeom>
        </p:spPr>
      </p:pic>
      <p:pic>
        <p:nvPicPr>
          <p:cNvPr id="12" name="Picture 11">
            <a:extLst>
              <a:ext uri="{FF2B5EF4-FFF2-40B4-BE49-F238E27FC236}">
                <a16:creationId xmlns:a16="http://schemas.microsoft.com/office/drawing/2014/main" id="{D1D0955C-5A57-4CDE-AD25-59A6461C9E72}"/>
              </a:ext>
            </a:extLst>
          </p:cNvPr>
          <p:cNvPicPr>
            <a:picLocks noChangeAspect="1"/>
          </p:cNvPicPr>
          <p:nvPr/>
        </p:nvPicPr>
        <p:blipFill>
          <a:blip r:embed="rId4"/>
          <a:stretch>
            <a:fillRect/>
          </a:stretch>
        </p:blipFill>
        <p:spPr>
          <a:xfrm>
            <a:off x="6018731" y="2009898"/>
            <a:ext cx="2707481" cy="1807369"/>
          </a:xfrm>
          <a:prstGeom prst="rect">
            <a:avLst/>
          </a:prstGeom>
        </p:spPr>
      </p:pic>
      <p:pic>
        <p:nvPicPr>
          <p:cNvPr id="14" name="Picture 13">
            <a:extLst>
              <a:ext uri="{FF2B5EF4-FFF2-40B4-BE49-F238E27FC236}">
                <a16:creationId xmlns:a16="http://schemas.microsoft.com/office/drawing/2014/main" id="{7A363564-EE22-4F3B-AE2B-9F626AA1B9DC}"/>
              </a:ext>
            </a:extLst>
          </p:cNvPr>
          <p:cNvPicPr>
            <a:picLocks noChangeAspect="1"/>
          </p:cNvPicPr>
          <p:nvPr/>
        </p:nvPicPr>
        <p:blipFill>
          <a:blip r:embed="rId5"/>
          <a:stretch>
            <a:fillRect/>
          </a:stretch>
        </p:blipFill>
        <p:spPr>
          <a:xfrm>
            <a:off x="6018731" y="3891425"/>
            <a:ext cx="2707481" cy="1807369"/>
          </a:xfrm>
          <a:prstGeom prst="rect">
            <a:avLst/>
          </a:prstGeom>
        </p:spPr>
      </p:pic>
    </p:spTree>
    <p:extLst>
      <p:ext uri="{BB962C8B-B14F-4D97-AF65-F5344CB8AC3E}">
        <p14:creationId xmlns:p14="http://schemas.microsoft.com/office/powerpoint/2010/main" val="51801212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3">
            <a:extLst>
              <a:ext uri="{FF2B5EF4-FFF2-40B4-BE49-F238E27FC236}">
                <a16:creationId xmlns:a16="http://schemas.microsoft.com/office/drawing/2014/main" id="{E13011A8-D88C-4012-B204-49668D8EBB2E}"/>
              </a:ext>
            </a:extLst>
          </p:cNvPr>
          <p:cNvSpPr>
            <a:spLocks noGrp="1"/>
          </p:cNvSpPr>
          <p:nvPr>
            <p:ph type="dt" sz="half" idx="10"/>
          </p:nvPr>
        </p:nvSpPr>
        <p:spPr>
          <a:xfrm>
            <a:off x="628650" y="5709892"/>
            <a:ext cx="2057400" cy="273844"/>
          </a:xfrm>
        </p:spPr>
        <p:txBody>
          <a:bodyPr/>
          <a:lstStyle>
            <a:lvl1pPr>
              <a:defRPr>
                <a:solidFill>
                  <a:schemeClr val="tx1"/>
                </a:solidFill>
              </a:defRPr>
            </a:lvl1pPr>
          </a:lstStyle>
          <a:p>
            <a:fld id="{5DCBE059-FAD7-45D8-8659-E6542D1E092D}" type="datetime1">
              <a:rPr lang="en-US" smtClean="0"/>
              <a:t>22/08/2022</a:t>
            </a:fld>
            <a:endParaRPr lang="en-US" dirty="0"/>
          </a:p>
        </p:txBody>
      </p:sp>
      <p:sp>
        <p:nvSpPr>
          <p:cNvPr id="4" name="Slide Number Placeholder 5">
            <a:extLst>
              <a:ext uri="{FF2B5EF4-FFF2-40B4-BE49-F238E27FC236}">
                <a16:creationId xmlns:a16="http://schemas.microsoft.com/office/drawing/2014/main" id="{C5BFEE7E-1160-4EB3-9549-81C1E8348FA6}"/>
              </a:ext>
            </a:extLst>
          </p:cNvPr>
          <p:cNvSpPr>
            <a:spLocks noGrp="1"/>
          </p:cNvSpPr>
          <p:nvPr>
            <p:ph type="sldNum" sz="quarter" idx="12"/>
          </p:nvPr>
        </p:nvSpPr>
        <p:spPr>
          <a:xfrm>
            <a:off x="6514545" y="5717775"/>
            <a:ext cx="2057400" cy="273844"/>
          </a:xfrm>
        </p:spPr>
        <p:txBody>
          <a:bodyPr/>
          <a:lstStyle>
            <a:lvl1pPr>
              <a:defRPr>
                <a:solidFill>
                  <a:schemeClr val="tx1"/>
                </a:solidFill>
              </a:defRPr>
            </a:lvl1pPr>
          </a:lstStyle>
          <a:p>
            <a:fld id="{CC0149FD-98BB-4821-915B-09C9BFE4B727}" type="slidenum">
              <a:rPr lang="en-US" smtClean="0"/>
              <a:pPr/>
              <a:t>43</a:t>
            </a:fld>
            <a:endParaRPr lang="en-US" dirty="0"/>
          </a:p>
        </p:txBody>
      </p:sp>
      <p:sp>
        <p:nvSpPr>
          <p:cNvPr id="9" name="Title 1">
            <a:extLst>
              <a:ext uri="{FF2B5EF4-FFF2-40B4-BE49-F238E27FC236}">
                <a16:creationId xmlns:a16="http://schemas.microsoft.com/office/drawing/2014/main" id="{7F579039-CEC8-487D-92F5-2AF0A49E5C21}"/>
              </a:ext>
            </a:extLst>
          </p:cNvPr>
          <p:cNvSpPr>
            <a:spLocks noGrp="1"/>
          </p:cNvSpPr>
          <p:nvPr>
            <p:ph type="title"/>
          </p:nvPr>
        </p:nvSpPr>
        <p:spPr>
          <a:xfrm>
            <a:off x="297573" y="1397255"/>
            <a:ext cx="8365578" cy="431575"/>
          </a:xfrm>
        </p:spPr>
        <p:txBody>
          <a:bodyPr>
            <a:noAutofit/>
          </a:bodyPr>
          <a:lstStyle/>
          <a:p>
            <a:r>
              <a:rPr lang="en-US" sz="3000"/>
              <a:t>TreeView</a:t>
            </a:r>
          </a:p>
        </p:txBody>
      </p:sp>
      <p:sp>
        <p:nvSpPr>
          <p:cNvPr id="6" name="TextBox 5">
            <a:extLst>
              <a:ext uri="{FF2B5EF4-FFF2-40B4-BE49-F238E27FC236}">
                <a16:creationId xmlns:a16="http://schemas.microsoft.com/office/drawing/2014/main" id="{DC40B99B-89B9-4DBA-B286-85BE9A31140F}"/>
              </a:ext>
            </a:extLst>
          </p:cNvPr>
          <p:cNvSpPr txBox="1"/>
          <p:nvPr/>
        </p:nvSpPr>
        <p:spPr>
          <a:xfrm>
            <a:off x="-11824" y="1921945"/>
            <a:ext cx="6349562" cy="841256"/>
          </a:xfrm>
          <a:prstGeom prst="rect">
            <a:avLst/>
          </a:prstGeom>
          <a:noFill/>
        </p:spPr>
        <p:txBody>
          <a:bodyPr wrap="square">
            <a:spAutoFit/>
          </a:bodyPr>
          <a:lstStyle/>
          <a:p>
            <a:pPr marL="257175" indent="-257175" algn="just">
              <a:spcBef>
                <a:spcPts val="750"/>
              </a:spcBef>
              <a:buClr>
                <a:srgbClr val="973735"/>
              </a:buClr>
              <a:buSzPct val="50000"/>
              <a:buFont typeface="Wingdings" pitchFamily="2" charset="2"/>
              <a:buChar char="u"/>
              <a:tabLst>
                <a:tab pos="180975" algn="l"/>
              </a:tabLst>
              <a:defRPr/>
            </a:pPr>
            <a:r>
              <a:rPr lang="en-US" sz="2100">
                <a:solidFill>
                  <a:srgbClr val="111111"/>
                </a:solidFill>
                <a:latin typeface="+mj-lt"/>
              </a:rPr>
              <a:t>Used for displaying data in a hierarchical maner</a:t>
            </a:r>
          </a:p>
          <a:p>
            <a:pPr marL="257175" indent="-257175" algn="just">
              <a:spcBef>
                <a:spcPts val="750"/>
              </a:spcBef>
              <a:buClr>
                <a:srgbClr val="973735"/>
              </a:buClr>
              <a:buSzPct val="50000"/>
              <a:buFont typeface="Wingdings" pitchFamily="2" charset="2"/>
              <a:buChar char="u"/>
              <a:tabLst>
                <a:tab pos="180975" algn="l"/>
              </a:tabLst>
              <a:defRPr/>
            </a:pPr>
            <a:r>
              <a:rPr lang="en-US" sz="2100">
                <a:solidFill>
                  <a:srgbClr val="111111"/>
                </a:solidFill>
                <a:latin typeface="+mj-lt"/>
              </a:rPr>
              <a:t>Has three types of nodes : Root, Parent and Leaf</a:t>
            </a:r>
            <a:endParaRPr lang="en-US" sz="2100" dirty="0">
              <a:solidFill>
                <a:srgbClr val="111111"/>
              </a:solidFill>
              <a:latin typeface="+mj-lt"/>
            </a:endParaRPr>
          </a:p>
        </p:txBody>
      </p:sp>
      <p:pic>
        <p:nvPicPr>
          <p:cNvPr id="5" name="Picture 4">
            <a:extLst>
              <a:ext uri="{FF2B5EF4-FFF2-40B4-BE49-F238E27FC236}">
                <a16:creationId xmlns:a16="http://schemas.microsoft.com/office/drawing/2014/main" id="{C66E961B-606F-49E4-A051-B5D876E886A3}"/>
              </a:ext>
            </a:extLst>
          </p:cNvPr>
          <p:cNvPicPr>
            <a:picLocks noChangeAspect="1"/>
          </p:cNvPicPr>
          <p:nvPr/>
        </p:nvPicPr>
        <p:blipFill>
          <a:blip r:embed="rId3"/>
          <a:stretch>
            <a:fillRect/>
          </a:stretch>
        </p:blipFill>
        <p:spPr>
          <a:xfrm>
            <a:off x="6371241" y="2835201"/>
            <a:ext cx="2451539" cy="2833889"/>
          </a:xfrm>
          <a:prstGeom prst="rect">
            <a:avLst/>
          </a:prstGeom>
        </p:spPr>
      </p:pic>
      <p:graphicFrame>
        <p:nvGraphicFramePr>
          <p:cNvPr id="8" name="Table 7">
            <a:extLst>
              <a:ext uri="{FF2B5EF4-FFF2-40B4-BE49-F238E27FC236}">
                <a16:creationId xmlns:a16="http://schemas.microsoft.com/office/drawing/2014/main" id="{54C6C955-8F91-4CB5-8304-9A8AA044B789}"/>
              </a:ext>
            </a:extLst>
          </p:cNvPr>
          <p:cNvGraphicFramePr>
            <a:graphicFrameLocks noGrp="1"/>
          </p:cNvGraphicFramePr>
          <p:nvPr>
            <p:extLst/>
          </p:nvPr>
        </p:nvGraphicFramePr>
        <p:xfrm>
          <a:off x="297573" y="2826821"/>
          <a:ext cx="5638145" cy="1425324"/>
        </p:xfrm>
        <a:graphic>
          <a:graphicData uri="http://schemas.openxmlformats.org/drawingml/2006/table">
            <a:tbl>
              <a:tblPr firstRow="1" bandRow="1">
                <a:tableStyleId>{22838BEF-8BB2-4498-84A7-C5851F593DF1}</a:tableStyleId>
              </a:tblPr>
              <a:tblGrid>
                <a:gridCol w="1365477">
                  <a:extLst>
                    <a:ext uri="{9D8B030D-6E8A-4147-A177-3AD203B41FA5}">
                      <a16:colId xmlns:a16="http://schemas.microsoft.com/office/drawing/2014/main" val="20000"/>
                    </a:ext>
                  </a:extLst>
                </a:gridCol>
                <a:gridCol w="4272668">
                  <a:extLst>
                    <a:ext uri="{9D8B030D-6E8A-4147-A177-3AD203B41FA5}">
                      <a16:colId xmlns:a16="http://schemas.microsoft.com/office/drawing/2014/main" val="20001"/>
                    </a:ext>
                  </a:extLst>
                </a:gridCol>
              </a:tblGrid>
              <a:tr h="535785">
                <a:tc>
                  <a:txBody>
                    <a:bodyPr/>
                    <a:lstStyle/>
                    <a:p>
                      <a:r>
                        <a:rPr kumimoji="0" lang="en-US" sz="1400" b="1" u="none" strike="noStrike" cap="none" normalizeH="0" baseline="0" dirty="0">
                          <a:ln>
                            <a:noFill/>
                          </a:ln>
                          <a:solidFill>
                            <a:schemeClr val="tx1"/>
                          </a:solidFill>
                          <a:effectLst/>
                          <a:latin typeface="+mj-lt"/>
                        </a:rPr>
                        <a:t>Properties</a:t>
                      </a:r>
                      <a:endParaRPr lang="en-US" sz="1400" dirty="0">
                        <a:latin typeface="+mj-lt"/>
                      </a:endParaRPr>
                    </a:p>
                  </a:txBody>
                  <a:tcPr marL="68580" marR="68580"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0">
                          <a:solidFill>
                            <a:schemeClr val="tx1"/>
                          </a:solidFill>
                          <a:latin typeface="+mj-lt"/>
                          <a:cs typeface="Calibri" pitchFamily="34" charset="0"/>
                        </a:rPr>
                        <a:t>Nodes, TopNode, SelectedNode, </a:t>
                      </a:r>
                      <a:r>
                        <a:rPr kumimoji="0" lang="en-US" sz="1400" b="0" kern="1200">
                          <a:solidFill>
                            <a:schemeClr val="tx1"/>
                          </a:solidFill>
                          <a:latin typeface="+mj-lt"/>
                          <a:ea typeface="+mn-ea"/>
                          <a:cs typeface="Calibri" pitchFamily="34" charset="0"/>
                        </a:rPr>
                        <a:t>ShowPlusMinus, </a:t>
                      </a:r>
                      <a:r>
                        <a:rPr kumimoji="0" lang="en-US" sz="1400" b="0" kern="1200" baseline="0">
                          <a:solidFill>
                            <a:schemeClr val="tx1"/>
                          </a:solidFill>
                          <a:latin typeface="+mj-lt"/>
                          <a:ea typeface="+mn-ea"/>
                          <a:cs typeface="Calibri" pitchFamily="34" charset="0"/>
                        </a:rPr>
                        <a:t> ShowRootLines</a:t>
                      </a:r>
                      <a:endParaRPr lang="en-US" sz="1400" b="0">
                        <a:solidFill>
                          <a:schemeClr val="tx1"/>
                        </a:solidFill>
                        <a:latin typeface="+mj-lt"/>
                        <a:cs typeface="Calibri" pitchFamily="34" charset="0"/>
                      </a:endParaRPr>
                    </a:p>
                  </a:txBody>
                  <a:tcPr marL="68580" marR="68580" marT="34290" marB="34290"/>
                </a:tc>
                <a:extLst>
                  <a:ext uri="{0D108BD9-81ED-4DB2-BD59-A6C34878D82A}">
                    <a16:rowId xmlns:a16="http://schemas.microsoft.com/office/drawing/2014/main" val="10000"/>
                  </a:ext>
                </a:extLst>
              </a:tr>
              <a:tr h="377196">
                <a:tc>
                  <a:txBody>
                    <a:bodyPr/>
                    <a:lstStyle/>
                    <a:p>
                      <a:r>
                        <a:rPr kumimoji="0" lang="en-US" sz="1400" b="1" u="none" strike="noStrike" cap="none" normalizeH="0" baseline="0">
                          <a:ln>
                            <a:noFill/>
                          </a:ln>
                          <a:solidFill>
                            <a:schemeClr val="tx1"/>
                          </a:solidFill>
                          <a:effectLst/>
                          <a:latin typeface="+mj-lt"/>
                        </a:rPr>
                        <a:t>Methods</a:t>
                      </a:r>
                      <a:endParaRPr lang="en-US" sz="1400">
                        <a:latin typeface="+mj-lt"/>
                      </a:endParaRPr>
                    </a:p>
                  </a:txBody>
                  <a:tcPr marL="68580" marR="68580" marT="34290" marB="34290"/>
                </a:tc>
                <a:tc>
                  <a:txBody>
                    <a:bodyPr/>
                    <a:lstStyle/>
                    <a:p>
                      <a:r>
                        <a:rPr kumimoji="0" lang="en-US" sz="1400" b="0" kern="1200">
                          <a:solidFill>
                            <a:schemeClr val="tx1"/>
                          </a:solidFill>
                          <a:latin typeface="+mj-lt"/>
                          <a:ea typeface="+mn-ea"/>
                          <a:cs typeface="Calibri" pitchFamily="34" charset="0"/>
                        </a:rPr>
                        <a:t>CollapseAll, ExpandAll, GetNodeAt,  GetNodeCount</a:t>
                      </a:r>
                      <a:endParaRPr lang="en-US" sz="1400" b="0">
                        <a:solidFill>
                          <a:srgbClr val="C00000"/>
                        </a:solidFill>
                        <a:latin typeface="+mj-lt"/>
                        <a:cs typeface="Calibri" pitchFamily="34" charset="0"/>
                      </a:endParaRPr>
                    </a:p>
                  </a:txBody>
                  <a:tcPr marL="68580" marR="68580" marT="34290" marB="34290"/>
                </a:tc>
                <a:extLst>
                  <a:ext uri="{0D108BD9-81ED-4DB2-BD59-A6C34878D82A}">
                    <a16:rowId xmlns:a16="http://schemas.microsoft.com/office/drawing/2014/main" val="10001"/>
                  </a:ext>
                </a:extLst>
              </a:tr>
              <a:tr h="512343">
                <a:tc>
                  <a:txBody>
                    <a:bodyPr/>
                    <a:lstStyle/>
                    <a:p>
                      <a:r>
                        <a:rPr kumimoji="0" lang="en-US" sz="1400" b="1" u="none" strike="noStrike" cap="none" normalizeH="0" baseline="0">
                          <a:ln>
                            <a:noFill/>
                          </a:ln>
                          <a:solidFill>
                            <a:schemeClr val="tx1"/>
                          </a:solidFill>
                          <a:effectLst/>
                          <a:latin typeface="+mj-lt"/>
                        </a:rPr>
                        <a:t>Events</a:t>
                      </a:r>
                      <a:endParaRPr lang="en-US" sz="1400">
                        <a:latin typeface="+mj-lt"/>
                      </a:endParaRPr>
                    </a:p>
                  </a:txBody>
                  <a:tcPr marL="68580" marR="68580"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0" dirty="0" err="1">
                          <a:solidFill>
                            <a:schemeClr val="tx1"/>
                          </a:solidFill>
                          <a:latin typeface="+mj-lt"/>
                          <a:cs typeface="Calibri" pitchFamily="34" charset="0"/>
                        </a:rPr>
                        <a:t>NodeMouseClick</a:t>
                      </a:r>
                      <a:r>
                        <a:rPr lang="en-US" sz="1400" b="0" dirty="0">
                          <a:solidFill>
                            <a:schemeClr val="tx1"/>
                          </a:solidFill>
                          <a:latin typeface="+mj-lt"/>
                          <a:cs typeface="Calibri" pitchFamily="34" charset="0"/>
                        </a:rPr>
                        <a:t>, </a:t>
                      </a:r>
                      <a:r>
                        <a:rPr lang="en-US" sz="1400" b="0" dirty="0" err="1">
                          <a:solidFill>
                            <a:schemeClr val="tx1"/>
                          </a:solidFill>
                          <a:latin typeface="+mj-lt"/>
                          <a:cs typeface="Calibri" pitchFamily="34" charset="0"/>
                        </a:rPr>
                        <a:t>ItemDrag</a:t>
                      </a:r>
                      <a:r>
                        <a:rPr lang="en-US" sz="1400" b="0" dirty="0">
                          <a:solidFill>
                            <a:schemeClr val="tx1"/>
                          </a:solidFill>
                          <a:latin typeface="+mj-lt"/>
                          <a:cs typeface="Calibri" pitchFamily="34" charset="0"/>
                        </a:rPr>
                        <a:t>, </a:t>
                      </a:r>
                      <a:r>
                        <a:rPr lang="en-US" sz="1400" b="0" dirty="0" err="1">
                          <a:solidFill>
                            <a:schemeClr val="tx1"/>
                          </a:solidFill>
                          <a:latin typeface="+mj-lt"/>
                          <a:cs typeface="Calibri" pitchFamily="34" charset="0"/>
                        </a:rPr>
                        <a:t>AfterCollapse</a:t>
                      </a:r>
                      <a:r>
                        <a:rPr lang="en-US" sz="1400" b="0" dirty="0">
                          <a:solidFill>
                            <a:schemeClr val="tx1"/>
                          </a:solidFill>
                          <a:latin typeface="+mj-lt"/>
                          <a:cs typeface="Calibri" pitchFamily="34" charset="0"/>
                        </a:rPr>
                        <a:t>, </a:t>
                      </a:r>
                      <a:r>
                        <a:rPr lang="en-US" sz="1400" b="0" dirty="0" err="1">
                          <a:solidFill>
                            <a:schemeClr val="tx1"/>
                          </a:solidFill>
                          <a:latin typeface="+mj-lt"/>
                          <a:cs typeface="Calibri" pitchFamily="34" charset="0"/>
                        </a:rPr>
                        <a:t>AfterExpand</a:t>
                      </a:r>
                      <a:r>
                        <a:rPr lang="en-US" sz="1400" b="0" dirty="0">
                          <a:solidFill>
                            <a:schemeClr val="tx1"/>
                          </a:solidFill>
                          <a:latin typeface="+mj-lt"/>
                          <a:cs typeface="Calibri" pitchFamily="34" charset="0"/>
                        </a:rPr>
                        <a:t>,</a:t>
                      </a:r>
                      <a:r>
                        <a:rPr lang="en-US" sz="1400" b="0" baseline="0" dirty="0">
                          <a:solidFill>
                            <a:schemeClr val="tx1"/>
                          </a:solidFill>
                          <a:latin typeface="+mj-lt"/>
                          <a:cs typeface="Calibri" pitchFamily="34" charset="0"/>
                        </a:rPr>
                        <a:t> </a:t>
                      </a:r>
                      <a:r>
                        <a:rPr lang="en-US" sz="1400" b="0" baseline="0" dirty="0" err="1">
                          <a:solidFill>
                            <a:schemeClr val="tx1"/>
                          </a:solidFill>
                          <a:latin typeface="+mj-lt"/>
                          <a:cs typeface="Calibri" pitchFamily="34" charset="0"/>
                        </a:rPr>
                        <a:t>AfterSelect</a:t>
                      </a:r>
                      <a:endParaRPr lang="en-US" sz="1400" b="0" dirty="0">
                        <a:solidFill>
                          <a:schemeClr val="tx1"/>
                        </a:solidFill>
                        <a:latin typeface="+mj-lt"/>
                        <a:cs typeface="Calibri" pitchFamily="34" charset="0"/>
                      </a:endParaRPr>
                    </a:p>
                  </a:txBody>
                  <a:tcPr marL="68580" marR="68580" marT="34290" marB="34290"/>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09975237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3">
            <a:extLst>
              <a:ext uri="{FF2B5EF4-FFF2-40B4-BE49-F238E27FC236}">
                <a16:creationId xmlns:a16="http://schemas.microsoft.com/office/drawing/2014/main" id="{E13011A8-D88C-4012-B204-49668D8EBB2E}"/>
              </a:ext>
            </a:extLst>
          </p:cNvPr>
          <p:cNvSpPr>
            <a:spLocks noGrp="1"/>
          </p:cNvSpPr>
          <p:nvPr>
            <p:ph type="dt" sz="half" idx="10"/>
          </p:nvPr>
        </p:nvSpPr>
        <p:spPr>
          <a:xfrm>
            <a:off x="628650" y="5709892"/>
            <a:ext cx="2057400" cy="273844"/>
          </a:xfrm>
        </p:spPr>
        <p:txBody>
          <a:bodyPr/>
          <a:lstStyle>
            <a:lvl1pPr>
              <a:defRPr>
                <a:solidFill>
                  <a:schemeClr val="tx1"/>
                </a:solidFill>
              </a:defRPr>
            </a:lvl1pPr>
          </a:lstStyle>
          <a:p>
            <a:fld id="{5DCBE059-FAD7-45D8-8659-E6542D1E092D}" type="datetime1">
              <a:rPr lang="en-US" smtClean="0"/>
              <a:t>22/08/2022</a:t>
            </a:fld>
            <a:endParaRPr lang="en-US" dirty="0"/>
          </a:p>
        </p:txBody>
      </p:sp>
      <p:sp>
        <p:nvSpPr>
          <p:cNvPr id="4" name="Slide Number Placeholder 5">
            <a:extLst>
              <a:ext uri="{FF2B5EF4-FFF2-40B4-BE49-F238E27FC236}">
                <a16:creationId xmlns:a16="http://schemas.microsoft.com/office/drawing/2014/main" id="{C5BFEE7E-1160-4EB3-9549-81C1E8348FA6}"/>
              </a:ext>
            </a:extLst>
          </p:cNvPr>
          <p:cNvSpPr>
            <a:spLocks noGrp="1"/>
          </p:cNvSpPr>
          <p:nvPr>
            <p:ph type="sldNum" sz="quarter" idx="12"/>
          </p:nvPr>
        </p:nvSpPr>
        <p:spPr>
          <a:xfrm>
            <a:off x="6514545" y="5717775"/>
            <a:ext cx="2057400" cy="273844"/>
          </a:xfrm>
        </p:spPr>
        <p:txBody>
          <a:bodyPr/>
          <a:lstStyle>
            <a:lvl1pPr>
              <a:defRPr>
                <a:solidFill>
                  <a:schemeClr val="tx1"/>
                </a:solidFill>
              </a:defRPr>
            </a:lvl1pPr>
          </a:lstStyle>
          <a:p>
            <a:fld id="{CC0149FD-98BB-4821-915B-09C9BFE4B727}" type="slidenum">
              <a:rPr lang="en-US" smtClean="0"/>
              <a:pPr/>
              <a:t>44</a:t>
            </a:fld>
            <a:endParaRPr lang="en-US" dirty="0"/>
          </a:p>
        </p:txBody>
      </p:sp>
      <p:sp>
        <p:nvSpPr>
          <p:cNvPr id="9" name="Title 1">
            <a:extLst>
              <a:ext uri="{FF2B5EF4-FFF2-40B4-BE49-F238E27FC236}">
                <a16:creationId xmlns:a16="http://schemas.microsoft.com/office/drawing/2014/main" id="{7F579039-CEC8-487D-92F5-2AF0A49E5C21}"/>
              </a:ext>
            </a:extLst>
          </p:cNvPr>
          <p:cNvSpPr>
            <a:spLocks noGrp="1"/>
          </p:cNvSpPr>
          <p:nvPr>
            <p:ph type="title"/>
          </p:nvPr>
        </p:nvSpPr>
        <p:spPr>
          <a:xfrm>
            <a:off x="297573" y="1397255"/>
            <a:ext cx="8365578" cy="431575"/>
          </a:xfrm>
        </p:spPr>
        <p:txBody>
          <a:bodyPr>
            <a:noAutofit/>
          </a:bodyPr>
          <a:lstStyle/>
          <a:p>
            <a:r>
              <a:rPr lang="en-US" sz="3000"/>
              <a:t>ListView</a:t>
            </a:r>
          </a:p>
        </p:txBody>
      </p:sp>
      <p:sp>
        <p:nvSpPr>
          <p:cNvPr id="6" name="TextBox 5">
            <a:extLst>
              <a:ext uri="{FF2B5EF4-FFF2-40B4-BE49-F238E27FC236}">
                <a16:creationId xmlns:a16="http://schemas.microsoft.com/office/drawing/2014/main" id="{DC40B99B-89B9-4DBA-B286-85BE9A31140F}"/>
              </a:ext>
            </a:extLst>
          </p:cNvPr>
          <p:cNvSpPr txBox="1"/>
          <p:nvPr/>
        </p:nvSpPr>
        <p:spPr>
          <a:xfrm>
            <a:off x="-39415" y="1903976"/>
            <a:ext cx="9034631" cy="1095172"/>
          </a:xfrm>
          <a:prstGeom prst="rect">
            <a:avLst/>
          </a:prstGeom>
          <a:noFill/>
        </p:spPr>
        <p:txBody>
          <a:bodyPr wrap="square">
            <a:spAutoFit/>
          </a:bodyPr>
          <a:lstStyle/>
          <a:p>
            <a:pPr marL="257175" indent="-257175" algn="just">
              <a:spcBef>
                <a:spcPts val="750"/>
              </a:spcBef>
              <a:buClr>
                <a:srgbClr val="973735"/>
              </a:buClr>
              <a:buSzPct val="50000"/>
              <a:buFont typeface="Wingdings" pitchFamily="2" charset="2"/>
              <a:buChar char="u"/>
              <a:tabLst>
                <a:tab pos="180975" algn="l"/>
              </a:tabLst>
              <a:defRPr/>
            </a:pPr>
            <a:r>
              <a:rPr lang="en-US" sz="1950">
                <a:solidFill>
                  <a:srgbClr val="111111"/>
                </a:solidFill>
                <a:latin typeface="+mj-lt"/>
              </a:rPr>
              <a:t>Used to display a collection of items in a list. The ListView control is an ItemsControl that is derived from ListBox</a:t>
            </a:r>
          </a:p>
          <a:p>
            <a:pPr marL="257175" indent="-257175" algn="just">
              <a:spcBef>
                <a:spcPts val="750"/>
              </a:spcBef>
              <a:buClr>
                <a:srgbClr val="973735"/>
              </a:buClr>
              <a:buSzPct val="50000"/>
              <a:buFont typeface="Wingdings" pitchFamily="2" charset="2"/>
              <a:buChar char="u"/>
              <a:tabLst>
                <a:tab pos="180975" algn="l"/>
              </a:tabLst>
              <a:defRPr/>
            </a:pPr>
            <a:r>
              <a:rPr lang="en-US" sz="1950">
                <a:solidFill>
                  <a:srgbClr val="111111"/>
                </a:solidFill>
                <a:latin typeface="+mj-lt"/>
              </a:rPr>
              <a:t>Types of ListView: Tile, List, Details, SmallIcon, LargeIcon</a:t>
            </a:r>
            <a:endParaRPr lang="en-US" sz="1950" dirty="0">
              <a:solidFill>
                <a:srgbClr val="111111"/>
              </a:solidFill>
              <a:latin typeface="+mj-lt"/>
            </a:endParaRPr>
          </a:p>
        </p:txBody>
      </p:sp>
      <p:graphicFrame>
        <p:nvGraphicFramePr>
          <p:cNvPr id="8" name="Table 7">
            <a:extLst>
              <a:ext uri="{FF2B5EF4-FFF2-40B4-BE49-F238E27FC236}">
                <a16:creationId xmlns:a16="http://schemas.microsoft.com/office/drawing/2014/main" id="{A6A1013C-07A2-4AC7-A553-14BDB5F18E4F}"/>
              </a:ext>
            </a:extLst>
          </p:cNvPr>
          <p:cNvGraphicFramePr>
            <a:graphicFrameLocks noGrp="1"/>
          </p:cNvGraphicFramePr>
          <p:nvPr>
            <p:extLst/>
          </p:nvPr>
        </p:nvGraphicFramePr>
        <p:xfrm>
          <a:off x="195101" y="3016947"/>
          <a:ext cx="4704038" cy="1572903"/>
        </p:xfrm>
        <a:graphic>
          <a:graphicData uri="http://schemas.openxmlformats.org/drawingml/2006/table">
            <a:tbl>
              <a:tblPr firstRow="1" bandRow="1">
                <a:tableStyleId>{22838BEF-8BB2-4498-84A7-C5851F593DF1}</a:tableStyleId>
              </a:tblPr>
              <a:tblGrid>
                <a:gridCol w="1373835">
                  <a:extLst>
                    <a:ext uri="{9D8B030D-6E8A-4147-A177-3AD203B41FA5}">
                      <a16:colId xmlns:a16="http://schemas.microsoft.com/office/drawing/2014/main" val="20000"/>
                    </a:ext>
                  </a:extLst>
                </a:gridCol>
                <a:gridCol w="3330203">
                  <a:extLst>
                    <a:ext uri="{9D8B030D-6E8A-4147-A177-3AD203B41FA5}">
                      <a16:colId xmlns:a16="http://schemas.microsoft.com/office/drawing/2014/main" val="20001"/>
                    </a:ext>
                  </a:extLst>
                </a:gridCol>
              </a:tblGrid>
              <a:tr h="585136">
                <a:tc>
                  <a:txBody>
                    <a:bodyPr/>
                    <a:lstStyle/>
                    <a:p>
                      <a:r>
                        <a:rPr kumimoji="0" lang="en-US" sz="1400" b="1" u="none" strike="noStrike" cap="none" normalizeH="0" baseline="0" dirty="0">
                          <a:ln>
                            <a:noFill/>
                          </a:ln>
                          <a:solidFill>
                            <a:schemeClr val="tx1"/>
                          </a:solidFill>
                          <a:effectLst/>
                          <a:latin typeface="+mj-lt"/>
                        </a:rPr>
                        <a:t>Properties</a:t>
                      </a:r>
                      <a:endParaRPr lang="en-US" sz="1400" dirty="0">
                        <a:latin typeface="+mj-lt"/>
                      </a:endParaRPr>
                    </a:p>
                  </a:txBody>
                  <a:tcPr marL="68580" marR="68580"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0" dirty="0">
                          <a:solidFill>
                            <a:schemeClr val="tx1"/>
                          </a:solidFill>
                          <a:latin typeface="+mj-lt"/>
                          <a:cs typeface="Calibri" pitchFamily="34" charset="0"/>
                        </a:rPr>
                        <a:t>Columns, Items, </a:t>
                      </a:r>
                      <a:r>
                        <a:rPr kumimoji="0" lang="en-US" sz="1400" b="0" kern="1200" dirty="0">
                          <a:solidFill>
                            <a:schemeClr val="tx1"/>
                          </a:solidFill>
                          <a:latin typeface="+mj-lt"/>
                          <a:ea typeface="+mn-ea"/>
                          <a:cs typeface="Calibri" pitchFamily="34" charset="0"/>
                        </a:rPr>
                        <a:t>View, </a:t>
                      </a:r>
                      <a:r>
                        <a:rPr lang="en-US" sz="1400" b="0" dirty="0" err="1">
                          <a:solidFill>
                            <a:schemeClr val="tx1"/>
                          </a:solidFill>
                          <a:latin typeface="+mj-lt"/>
                          <a:cs typeface="Calibri" pitchFamily="34" charset="0"/>
                        </a:rPr>
                        <a:t>MultiSelect</a:t>
                      </a:r>
                      <a:r>
                        <a:rPr lang="en-US" sz="1400" b="0" dirty="0">
                          <a:solidFill>
                            <a:schemeClr val="tx1"/>
                          </a:solidFill>
                          <a:latin typeface="+mj-lt"/>
                          <a:cs typeface="Calibri" pitchFamily="34" charset="0"/>
                        </a:rPr>
                        <a:t>, </a:t>
                      </a:r>
                      <a:r>
                        <a:rPr kumimoji="0" lang="en-US" sz="1400" b="0" kern="1200" dirty="0">
                          <a:solidFill>
                            <a:schemeClr val="tx1"/>
                          </a:solidFill>
                          <a:latin typeface="+mj-lt"/>
                          <a:ea typeface="+mn-ea"/>
                          <a:cs typeface="Calibri" pitchFamily="34" charset="0"/>
                        </a:rPr>
                        <a:t>Sort, </a:t>
                      </a:r>
                      <a:endParaRPr lang="en-US" sz="1400" b="0" dirty="0">
                        <a:solidFill>
                          <a:schemeClr val="tx1"/>
                        </a:solidFill>
                        <a:latin typeface="+mj-lt"/>
                        <a:cs typeface="Calibri"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400" b="0" dirty="0" err="1">
                          <a:solidFill>
                            <a:schemeClr val="tx1"/>
                          </a:solidFill>
                          <a:latin typeface="+mj-lt"/>
                          <a:cs typeface="Calibri" pitchFamily="34" charset="0"/>
                        </a:rPr>
                        <a:t>SelectedItems</a:t>
                      </a:r>
                      <a:r>
                        <a:rPr lang="en-US" sz="1400" b="0" dirty="0">
                          <a:solidFill>
                            <a:schemeClr val="tx1"/>
                          </a:solidFill>
                          <a:latin typeface="+mj-lt"/>
                          <a:cs typeface="Calibri" pitchFamily="34" charset="0"/>
                        </a:rPr>
                        <a:t>, </a:t>
                      </a:r>
                      <a:r>
                        <a:rPr kumimoji="0" lang="en-US" sz="1400" b="0" kern="1200" dirty="0" err="1">
                          <a:solidFill>
                            <a:schemeClr val="tx1"/>
                          </a:solidFill>
                          <a:latin typeface="+mj-lt"/>
                          <a:ea typeface="+mn-ea"/>
                          <a:cs typeface="Calibri" pitchFamily="34" charset="0"/>
                        </a:rPr>
                        <a:t>SelectedIndices</a:t>
                      </a:r>
                      <a:endParaRPr kumimoji="0" lang="en-US" sz="1400" b="0" kern="1200" dirty="0">
                        <a:solidFill>
                          <a:schemeClr val="tx1"/>
                        </a:solidFill>
                        <a:latin typeface="+mj-lt"/>
                        <a:ea typeface="+mn-ea"/>
                        <a:cs typeface="Calibri" pitchFamily="34" charset="0"/>
                      </a:endParaRPr>
                    </a:p>
                  </a:txBody>
                  <a:tcPr marL="68580" marR="68580" marT="34290" marB="34290"/>
                </a:tc>
                <a:extLst>
                  <a:ext uri="{0D108BD9-81ED-4DB2-BD59-A6C34878D82A}">
                    <a16:rowId xmlns:a16="http://schemas.microsoft.com/office/drawing/2014/main" val="10000"/>
                  </a:ext>
                </a:extLst>
              </a:tr>
              <a:tr h="293663">
                <a:tc>
                  <a:txBody>
                    <a:bodyPr/>
                    <a:lstStyle/>
                    <a:p>
                      <a:r>
                        <a:rPr kumimoji="0" lang="en-US" sz="1400" b="1" u="none" strike="noStrike" cap="none" normalizeH="0" baseline="0">
                          <a:ln>
                            <a:noFill/>
                          </a:ln>
                          <a:solidFill>
                            <a:schemeClr val="tx1"/>
                          </a:solidFill>
                          <a:effectLst/>
                          <a:latin typeface="+mj-lt"/>
                        </a:rPr>
                        <a:t>Methods</a:t>
                      </a:r>
                      <a:endParaRPr lang="en-US" sz="1400">
                        <a:latin typeface="+mj-lt"/>
                      </a:endParaRPr>
                    </a:p>
                  </a:txBody>
                  <a:tcPr marL="68580" marR="68580" marT="34290" marB="34290"/>
                </a:tc>
                <a:tc>
                  <a:txBody>
                    <a:bodyPr/>
                    <a:lstStyle/>
                    <a:p>
                      <a:r>
                        <a:rPr kumimoji="0" lang="en-US" sz="1400" b="0" kern="1200" dirty="0" err="1">
                          <a:solidFill>
                            <a:schemeClr val="tx1"/>
                          </a:solidFill>
                          <a:latin typeface="+mj-lt"/>
                          <a:ea typeface="+mn-ea"/>
                          <a:cs typeface="Calibri" pitchFamily="34" charset="0"/>
                        </a:rPr>
                        <a:t>GetItemAt</a:t>
                      </a:r>
                      <a:r>
                        <a:rPr kumimoji="0" lang="en-US" sz="1400" b="0" kern="1200" dirty="0">
                          <a:solidFill>
                            <a:schemeClr val="tx1"/>
                          </a:solidFill>
                          <a:latin typeface="+mj-lt"/>
                          <a:ea typeface="+mn-ea"/>
                          <a:cs typeface="Calibri" pitchFamily="34" charset="0"/>
                        </a:rPr>
                        <a:t>,  Clear, </a:t>
                      </a:r>
                      <a:r>
                        <a:rPr kumimoji="0" lang="en-US" sz="1400" b="0" kern="1200" dirty="0" err="1">
                          <a:solidFill>
                            <a:schemeClr val="tx1"/>
                          </a:solidFill>
                          <a:latin typeface="+mj-lt"/>
                          <a:ea typeface="+mn-ea"/>
                          <a:cs typeface="Calibri" pitchFamily="34" charset="0"/>
                        </a:rPr>
                        <a:t>ArrangeIcons</a:t>
                      </a:r>
                      <a:endParaRPr lang="en-US" sz="1400" b="0" dirty="0">
                        <a:solidFill>
                          <a:srgbClr val="C00000"/>
                        </a:solidFill>
                        <a:latin typeface="+mj-lt"/>
                        <a:cs typeface="Calibri" pitchFamily="34" charset="0"/>
                      </a:endParaRPr>
                    </a:p>
                  </a:txBody>
                  <a:tcPr marL="68580" marR="68580" marT="34290" marB="34290"/>
                </a:tc>
                <a:extLst>
                  <a:ext uri="{0D108BD9-81ED-4DB2-BD59-A6C34878D82A}">
                    <a16:rowId xmlns:a16="http://schemas.microsoft.com/office/drawing/2014/main" val="10001"/>
                  </a:ext>
                </a:extLst>
              </a:tr>
              <a:tr h="694104">
                <a:tc>
                  <a:txBody>
                    <a:bodyPr/>
                    <a:lstStyle/>
                    <a:p>
                      <a:r>
                        <a:rPr kumimoji="0" lang="en-US" sz="1400" b="1" u="none" strike="noStrike" cap="none" normalizeH="0" baseline="0">
                          <a:ln>
                            <a:noFill/>
                          </a:ln>
                          <a:solidFill>
                            <a:schemeClr val="tx1"/>
                          </a:solidFill>
                          <a:effectLst/>
                          <a:latin typeface="+mj-lt"/>
                        </a:rPr>
                        <a:t>Events</a:t>
                      </a:r>
                      <a:endParaRPr lang="en-US" sz="1400">
                        <a:latin typeface="+mj-lt"/>
                      </a:endParaRPr>
                    </a:p>
                  </a:txBody>
                  <a:tcPr marL="68580" marR="68580"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0" dirty="0" err="1">
                          <a:solidFill>
                            <a:schemeClr val="tx1"/>
                          </a:solidFill>
                          <a:latin typeface="+mj-lt"/>
                          <a:cs typeface="Calibri" pitchFamily="34" charset="0"/>
                        </a:rPr>
                        <a:t>ColumnClick</a:t>
                      </a:r>
                      <a:r>
                        <a:rPr lang="en-US" sz="1400" b="0" dirty="0">
                          <a:solidFill>
                            <a:schemeClr val="tx1"/>
                          </a:solidFill>
                          <a:latin typeface="+mj-lt"/>
                          <a:cs typeface="Calibri" pitchFamily="34" charset="0"/>
                        </a:rPr>
                        <a:t>, </a:t>
                      </a:r>
                      <a:r>
                        <a:rPr lang="en-US" sz="1400" b="0" dirty="0" err="1">
                          <a:solidFill>
                            <a:schemeClr val="tx1"/>
                          </a:solidFill>
                          <a:latin typeface="+mj-lt"/>
                          <a:cs typeface="Calibri" pitchFamily="34" charset="0"/>
                        </a:rPr>
                        <a:t>SelectedIndexChanged</a:t>
                      </a:r>
                      <a:r>
                        <a:rPr lang="en-US" sz="1400" b="0" dirty="0">
                          <a:solidFill>
                            <a:schemeClr val="tx1"/>
                          </a:solidFill>
                          <a:latin typeface="+mj-lt"/>
                          <a:cs typeface="Calibri" pitchFamily="34" charset="0"/>
                        </a:rPr>
                        <a:t>, </a:t>
                      </a:r>
                      <a:r>
                        <a:rPr lang="en-US" sz="1400" b="0" dirty="0" err="1">
                          <a:solidFill>
                            <a:schemeClr val="tx1"/>
                          </a:solidFill>
                          <a:latin typeface="+mj-lt"/>
                          <a:cs typeface="Calibri" pitchFamily="34" charset="0"/>
                        </a:rPr>
                        <a:t>ItemCheck</a:t>
                      </a:r>
                      <a:r>
                        <a:rPr lang="en-US" sz="1400" b="0" dirty="0">
                          <a:solidFill>
                            <a:schemeClr val="tx1"/>
                          </a:solidFill>
                          <a:latin typeface="+mj-lt"/>
                          <a:cs typeface="Calibri" pitchFamily="34" charset="0"/>
                        </a:rPr>
                        <a:t>,</a:t>
                      </a:r>
                      <a:r>
                        <a:rPr lang="en-US" sz="1400" b="0" baseline="0" dirty="0">
                          <a:solidFill>
                            <a:schemeClr val="tx1"/>
                          </a:solidFill>
                          <a:latin typeface="+mj-lt"/>
                          <a:cs typeface="Calibri" pitchFamily="34" charset="0"/>
                        </a:rPr>
                        <a:t> </a:t>
                      </a:r>
                      <a:r>
                        <a:rPr lang="en-US" sz="1400" b="0" baseline="0" dirty="0" err="1">
                          <a:solidFill>
                            <a:schemeClr val="tx1"/>
                          </a:solidFill>
                          <a:latin typeface="+mj-lt"/>
                          <a:cs typeface="Calibri" pitchFamily="34" charset="0"/>
                        </a:rPr>
                        <a:t>ItemSelectionChanged</a:t>
                      </a:r>
                      <a:endParaRPr lang="en-US" sz="1400" b="0" dirty="0">
                        <a:solidFill>
                          <a:schemeClr val="tx1"/>
                        </a:solidFill>
                        <a:latin typeface="+mj-lt"/>
                        <a:cs typeface="Calibri" pitchFamily="34" charset="0"/>
                      </a:endParaRPr>
                    </a:p>
                  </a:txBody>
                  <a:tcPr marL="68580" marR="68580" marT="34290" marB="34290"/>
                </a:tc>
                <a:extLst>
                  <a:ext uri="{0D108BD9-81ED-4DB2-BD59-A6C34878D82A}">
                    <a16:rowId xmlns:a16="http://schemas.microsoft.com/office/drawing/2014/main" val="10002"/>
                  </a:ext>
                </a:extLst>
              </a:tr>
            </a:tbl>
          </a:graphicData>
        </a:graphic>
      </p:graphicFrame>
      <p:pic>
        <p:nvPicPr>
          <p:cNvPr id="13" name="Picture 12">
            <a:extLst>
              <a:ext uri="{FF2B5EF4-FFF2-40B4-BE49-F238E27FC236}">
                <a16:creationId xmlns:a16="http://schemas.microsoft.com/office/drawing/2014/main" id="{3CF591BD-1DB8-4EB0-B2CC-30D79A510FBE}"/>
              </a:ext>
            </a:extLst>
          </p:cNvPr>
          <p:cNvPicPr>
            <a:picLocks noChangeAspect="1"/>
          </p:cNvPicPr>
          <p:nvPr/>
        </p:nvPicPr>
        <p:blipFill>
          <a:blip r:embed="rId3"/>
          <a:stretch>
            <a:fillRect/>
          </a:stretch>
        </p:blipFill>
        <p:spPr>
          <a:xfrm>
            <a:off x="4952983" y="4209184"/>
            <a:ext cx="4031396" cy="1460397"/>
          </a:xfrm>
          <a:prstGeom prst="rect">
            <a:avLst/>
          </a:prstGeom>
        </p:spPr>
      </p:pic>
      <p:pic>
        <p:nvPicPr>
          <p:cNvPr id="17" name="Picture 16">
            <a:extLst>
              <a:ext uri="{FF2B5EF4-FFF2-40B4-BE49-F238E27FC236}">
                <a16:creationId xmlns:a16="http://schemas.microsoft.com/office/drawing/2014/main" id="{30C51757-E02B-45F8-B8BB-8557BEC93D29}"/>
              </a:ext>
            </a:extLst>
          </p:cNvPr>
          <p:cNvPicPr>
            <a:picLocks noChangeAspect="1"/>
          </p:cNvPicPr>
          <p:nvPr/>
        </p:nvPicPr>
        <p:blipFill>
          <a:blip r:embed="rId4"/>
          <a:stretch>
            <a:fillRect/>
          </a:stretch>
        </p:blipFill>
        <p:spPr>
          <a:xfrm>
            <a:off x="4952983" y="3016947"/>
            <a:ext cx="4031396" cy="1144043"/>
          </a:xfrm>
          <a:prstGeom prst="rect">
            <a:avLst/>
          </a:prstGeom>
        </p:spPr>
      </p:pic>
    </p:spTree>
    <p:extLst>
      <p:ext uri="{BB962C8B-B14F-4D97-AF65-F5344CB8AC3E}">
        <p14:creationId xmlns:p14="http://schemas.microsoft.com/office/powerpoint/2010/main" val="201357932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3">
            <a:extLst>
              <a:ext uri="{FF2B5EF4-FFF2-40B4-BE49-F238E27FC236}">
                <a16:creationId xmlns:a16="http://schemas.microsoft.com/office/drawing/2014/main" id="{E13011A8-D88C-4012-B204-49668D8EBB2E}"/>
              </a:ext>
            </a:extLst>
          </p:cNvPr>
          <p:cNvSpPr>
            <a:spLocks noGrp="1"/>
          </p:cNvSpPr>
          <p:nvPr>
            <p:ph type="dt" sz="half" idx="10"/>
          </p:nvPr>
        </p:nvSpPr>
        <p:spPr>
          <a:xfrm>
            <a:off x="628650" y="5709892"/>
            <a:ext cx="2057400" cy="273844"/>
          </a:xfrm>
        </p:spPr>
        <p:txBody>
          <a:bodyPr/>
          <a:lstStyle>
            <a:lvl1pPr>
              <a:defRPr>
                <a:solidFill>
                  <a:schemeClr val="tx1"/>
                </a:solidFill>
              </a:defRPr>
            </a:lvl1pPr>
          </a:lstStyle>
          <a:p>
            <a:fld id="{5DCBE059-FAD7-45D8-8659-E6542D1E092D}" type="datetime1">
              <a:rPr lang="en-US" smtClean="0"/>
              <a:t>22/08/2022</a:t>
            </a:fld>
            <a:endParaRPr lang="en-US" dirty="0"/>
          </a:p>
        </p:txBody>
      </p:sp>
      <p:sp>
        <p:nvSpPr>
          <p:cNvPr id="4" name="Slide Number Placeholder 5">
            <a:extLst>
              <a:ext uri="{FF2B5EF4-FFF2-40B4-BE49-F238E27FC236}">
                <a16:creationId xmlns:a16="http://schemas.microsoft.com/office/drawing/2014/main" id="{C5BFEE7E-1160-4EB3-9549-81C1E8348FA6}"/>
              </a:ext>
            </a:extLst>
          </p:cNvPr>
          <p:cNvSpPr>
            <a:spLocks noGrp="1"/>
          </p:cNvSpPr>
          <p:nvPr>
            <p:ph type="sldNum" sz="quarter" idx="12"/>
          </p:nvPr>
        </p:nvSpPr>
        <p:spPr>
          <a:xfrm>
            <a:off x="6514545" y="5717775"/>
            <a:ext cx="2057400" cy="273844"/>
          </a:xfrm>
        </p:spPr>
        <p:txBody>
          <a:bodyPr/>
          <a:lstStyle>
            <a:lvl1pPr>
              <a:defRPr>
                <a:solidFill>
                  <a:schemeClr val="tx1"/>
                </a:solidFill>
              </a:defRPr>
            </a:lvl1pPr>
          </a:lstStyle>
          <a:p>
            <a:fld id="{CC0149FD-98BB-4821-915B-09C9BFE4B727}" type="slidenum">
              <a:rPr lang="en-US" smtClean="0"/>
              <a:pPr/>
              <a:t>45</a:t>
            </a:fld>
            <a:endParaRPr lang="en-US" dirty="0"/>
          </a:p>
        </p:txBody>
      </p:sp>
      <p:sp>
        <p:nvSpPr>
          <p:cNvPr id="9" name="Title 1">
            <a:extLst>
              <a:ext uri="{FF2B5EF4-FFF2-40B4-BE49-F238E27FC236}">
                <a16:creationId xmlns:a16="http://schemas.microsoft.com/office/drawing/2014/main" id="{7F579039-CEC8-487D-92F5-2AF0A49E5C21}"/>
              </a:ext>
            </a:extLst>
          </p:cNvPr>
          <p:cNvSpPr>
            <a:spLocks noGrp="1"/>
          </p:cNvSpPr>
          <p:nvPr>
            <p:ph type="title"/>
          </p:nvPr>
        </p:nvSpPr>
        <p:spPr>
          <a:xfrm>
            <a:off x="297573" y="1397255"/>
            <a:ext cx="8365578" cy="431575"/>
          </a:xfrm>
        </p:spPr>
        <p:txBody>
          <a:bodyPr>
            <a:noAutofit/>
          </a:bodyPr>
          <a:lstStyle/>
          <a:p>
            <a:r>
              <a:rPr lang="en-US" sz="3000"/>
              <a:t>DataGridView</a:t>
            </a:r>
          </a:p>
        </p:txBody>
      </p:sp>
      <p:sp>
        <p:nvSpPr>
          <p:cNvPr id="6" name="TextBox 5">
            <a:extLst>
              <a:ext uri="{FF2B5EF4-FFF2-40B4-BE49-F238E27FC236}">
                <a16:creationId xmlns:a16="http://schemas.microsoft.com/office/drawing/2014/main" id="{DC40B99B-89B9-4DBA-B286-85BE9A31140F}"/>
              </a:ext>
            </a:extLst>
          </p:cNvPr>
          <p:cNvSpPr txBox="1"/>
          <p:nvPr/>
        </p:nvSpPr>
        <p:spPr>
          <a:xfrm>
            <a:off x="-39415" y="1702709"/>
            <a:ext cx="9183415" cy="3646768"/>
          </a:xfrm>
          <a:prstGeom prst="rect">
            <a:avLst/>
          </a:prstGeom>
          <a:noFill/>
        </p:spPr>
        <p:txBody>
          <a:bodyPr wrap="square">
            <a:spAutoFit/>
          </a:bodyPr>
          <a:lstStyle/>
          <a:p>
            <a:pPr marL="257175" indent="-257175" algn="just">
              <a:lnSpc>
                <a:spcPct val="150000"/>
              </a:lnSpc>
              <a:buClr>
                <a:srgbClr val="973735"/>
              </a:buClr>
              <a:buSzPct val="50000"/>
              <a:buFont typeface="Wingdings" pitchFamily="2" charset="2"/>
              <a:buChar char="u"/>
              <a:tabLst>
                <a:tab pos="180975" algn="l"/>
              </a:tabLst>
              <a:defRPr/>
            </a:pPr>
            <a:r>
              <a:rPr lang="en-US" sz="1950">
                <a:solidFill>
                  <a:srgbClr val="111111"/>
                </a:solidFill>
                <a:latin typeface="+mj-lt"/>
              </a:rPr>
              <a:t>The DataGridView control provides a powerful and flexible way to display data in a tabular format</a:t>
            </a:r>
          </a:p>
          <a:p>
            <a:pPr marL="257175" indent="-257175" algn="just">
              <a:lnSpc>
                <a:spcPct val="150000"/>
              </a:lnSpc>
              <a:buClr>
                <a:srgbClr val="973735"/>
              </a:buClr>
              <a:buSzPct val="50000"/>
              <a:buFont typeface="Wingdings" pitchFamily="2" charset="2"/>
              <a:buChar char="u"/>
              <a:tabLst>
                <a:tab pos="180975" algn="l"/>
              </a:tabLst>
              <a:defRPr/>
            </a:pPr>
            <a:r>
              <a:rPr lang="en-US" sz="1950">
                <a:solidFill>
                  <a:srgbClr val="111111"/>
                </a:solidFill>
                <a:latin typeface="+mj-lt"/>
              </a:rPr>
              <a:t>We can use the DataGridView control to show read-only views of a small amount of data, or we can scale it to show editable views of very large sets of data</a:t>
            </a:r>
          </a:p>
          <a:p>
            <a:pPr marL="257175" indent="-257175" algn="just">
              <a:lnSpc>
                <a:spcPct val="150000"/>
              </a:lnSpc>
              <a:buClr>
                <a:srgbClr val="973735"/>
              </a:buClr>
              <a:buSzPct val="50000"/>
              <a:buFont typeface="Wingdings" pitchFamily="2" charset="2"/>
              <a:buChar char="u"/>
              <a:tabLst>
                <a:tab pos="180975" algn="l"/>
              </a:tabLst>
              <a:defRPr/>
            </a:pPr>
            <a:r>
              <a:rPr lang="en-US" sz="1950">
                <a:solidFill>
                  <a:srgbClr val="111111"/>
                </a:solidFill>
                <a:latin typeface="+mj-lt"/>
              </a:rPr>
              <a:t>The DataGridView control supports display and edit tabular data from many different kinds of data sources. Binding data to the DataGridView control is straightforward and intuitive, and in many cases it is as simple as setting the DataSource property</a:t>
            </a:r>
          </a:p>
          <a:p>
            <a:pPr marL="257175" indent="-257175" algn="just">
              <a:lnSpc>
                <a:spcPct val="150000"/>
              </a:lnSpc>
              <a:buClr>
                <a:srgbClr val="973735"/>
              </a:buClr>
              <a:buSzPct val="50000"/>
              <a:buFont typeface="Wingdings" pitchFamily="2" charset="2"/>
              <a:buChar char="u"/>
              <a:tabLst>
                <a:tab pos="180975" algn="l"/>
              </a:tabLst>
              <a:defRPr/>
            </a:pPr>
            <a:endParaRPr lang="en-US" sz="1950" dirty="0">
              <a:solidFill>
                <a:srgbClr val="111111"/>
              </a:solidFill>
              <a:latin typeface="+mj-lt"/>
            </a:endParaRPr>
          </a:p>
        </p:txBody>
      </p:sp>
    </p:spTree>
    <p:extLst>
      <p:ext uri="{BB962C8B-B14F-4D97-AF65-F5344CB8AC3E}">
        <p14:creationId xmlns:p14="http://schemas.microsoft.com/office/powerpoint/2010/main" val="279413312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3">
            <a:extLst>
              <a:ext uri="{FF2B5EF4-FFF2-40B4-BE49-F238E27FC236}">
                <a16:creationId xmlns:a16="http://schemas.microsoft.com/office/drawing/2014/main" id="{E13011A8-D88C-4012-B204-49668D8EBB2E}"/>
              </a:ext>
            </a:extLst>
          </p:cNvPr>
          <p:cNvSpPr>
            <a:spLocks noGrp="1"/>
          </p:cNvSpPr>
          <p:nvPr>
            <p:ph type="dt" sz="half" idx="10"/>
          </p:nvPr>
        </p:nvSpPr>
        <p:spPr>
          <a:xfrm>
            <a:off x="628650" y="5709892"/>
            <a:ext cx="2057400" cy="273844"/>
          </a:xfrm>
        </p:spPr>
        <p:txBody>
          <a:bodyPr/>
          <a:lstStyle>
            <a:lvl1pPr>
              <a:defRPr>
                <a:solidFill>
                  <a:schemeClr val="tx1"/>
                </a:solidFill>
              </a:defRPr>
            </a:lvl1pPr>
          </a:lstStyle>
          <a:p>
            <a:fld id="{5DCBE059-FAD7-45D8-8659-E6542D1E092D}" type="datetime1">
              <a:rPr lang="en-US" smtClean="0"/>
              <a:t>22/08/2022</a:t>
            </a:fld>
            <a:endParaRPr lang="en-US" dirty="0"/>
          </a:p>
        </p:txBody>
      </p:sp>
      <p:sp>
        <p:nvSpPr>
          <p:cNvPr id="4" name="Slide Number Placeholder 5">
            <a:extLst>
              <a:ext uri="{FF2B5EF4-FFF2-40B4-BE49-F238E27FC236}">
                <a16:creationId xmlns:a16="http://schemas.microsoft.com/office/drawing/2014/main" id="{C5BFEE7E-1160-4EB3-9549-81C1E8348FA6}"/>
              </a:ext>
            </a:extLst>
          </p:cNvPr>
          <p:cNvSpPr>
            <a:spLocks noGrp="1"/>
          </p:cNvSpPr>
          <p:nvPr>
            <p:ph type="sldNum" sz="quarter" idx="12"/>
          </p:nvPr>
        </p:nvSpPr>
        <p:spPr>
          <a:xfrm>
            <a:off x="6514545" y="5717775"/>
            <a:ext cx="2057400" cy="273844"/>
          </a:xfrm>
        </p:spPr>
        <p:txBody>
          <a:bodyPr/>
          <a:lstStyle>
            <a:lvl1pPr>
              <a:defRPr>
                <a:solidFill>
                  <a:schemeClr val="tx1"/>
                </a:solidFill>
              </a:defRPr>
            </a:lvl1pPr>
          </a:lstStyle>
          <a:p>
            <a:fld id="{CC0149FD-98BB-4821-915B-09C9BFE4B727}" type="slidenum">
              <a:rPr lang="en-US" smtClean="0"/>
              <a:pPr/>
              <a:t>46</a:t>
            </a:fld>
            <a:endParaRPr lang="en-US" dirty="0"/>
          </a:p>
        </p:txBody>
      </p:sp>
      <p:sp>
        <p:nvSpPr>
          <p:cNvPr id="9" name="Title 1">
            <a:extLst>
              <a:ext uri="{FF2B5EF4-FFF2-40B4-BE49-F238E27FC236}">
                <a16:creationId xmlns:a16="http://schemas.microsoft.com/office/drawing/2014/main" id="{7F579039-CEC8-487D-92F5-2AF0A49E5C21}"/>
              </a:ext>
            </a:extLst>
          </p:cNvPr>
          <p:cNvSpPr>
            <a:spLocks noGrp="1"/>
          </p:cNvSpPr>
          <p:nvPr>
            <p:ph type="title"/>
          </p:nvPr>
        </p:nvSpPr>
        <p:spPr>
          <a:xfrm>
            <a:off x="297573" y="1397255"/>
            <a:ext cx="8365578" cy="431575"/>
          </a:xfrm>
        </p:spPr>
        <p:txBody>
          <a:bodyPr>
            <a:noAutofit/>
          </a:bodyPr>
          <a:lstStyle/>
          <a:p>
            <a:r>
              <a:rPr lang="en-US" sz="3000"/>
              <a:t>DataGridView</a:t>
            </a:r>
          </a:p>
        </p:txBody>
      </p:sp>
      <p:sp>
        <p:nvSpPr>
          <p:cNvPr id="6" name="TextBox 5">
            <a:extLst>
              <a:ext uri="{FF2B5EF4-FFF2-40B4-BE49-F238E27FC236}">
                <a16:creationId xmlns:a16="http://schemas.microsoft.com/office/drawing/2014/main" id="{DC40B99B-89B9-4DBA-B286-85BE9A31140F}"/>
              </a:ext>
            </a:extLst>
          </p:cNvPr>
          <p:cNvSpPr txBox="1"/>
          <p:nvPr/>
        </p:nvSpPr>
        <p:spPr>
          <a:xfrm>
            <a:off x="-39415" y="1938811"/>
            <a:ext cx="9183415" cy="4250010"/>
          </a:xfrm>
          <a:prstGeom prst="rect">
            <a:avLst/>
          </a:prstGeom>
          <a:noFill/>
        </p:spPr>
        <p:txBody>
          <a:bodyPr wrap="square">
            <a:spAutoFit/>
          </a:bodyPr>
          <a:lstStyle/>
          <a:p>
            <a:pPr marL="257175" indent="-257175" algn="just">
              <a:lnSpc>
                <a:spcPct val="150000"/>
              </a:lnSpc>
              <a:spcBef>
                <a:spcPts val="450"/>
              </a:spcBef>
              <a:spcAft>
                <a:spcPts val="450"/>
              </a:spcAft>
              <a:buClr>
                <a:srgbClr val="973735"/>
              </a:buClr>
              <a:buSzPct val="50000"/>
              <a:buFont typeface="Wingdings" pitchFamily="2" charset="2"/>
              <a:buChar char="u"/>
              <a:tabLst>
                <a:tab pos="180975" algn="l"/>
              </a:tabLst>
              <a:defRPr/>
            </a:pPr>
            <a:r>
              <a:rPr lang="en-US" sz="1950">
                <a:solidFill>
                  <a:srgbClr val="111111"/>
                </a:solidFill>
                <a:latin typeface="+mj-lt"/>
              </a:rPr>
              <a:t>The DataGridView control supports the standard Windows Forms data binding model, so it will bind to instances of classes described in the following list:</a:t>
            </a:r>
          </a:p>
          <a:p>
            <a:pPr marL="385763" indent="-172641">
              <a:lnSpc>
                <a:spcPct val="150000"/>
              </a:lnSpc>
              <a:spcBef>
                <a:spcPts val="450"/>
              </a:spcBef>
              <a:spcAft>
                <a:spcPts val="450"/>
              </a:spcAft>
              <a:buClr>
                <a:srgbClr val="973735"/>
              </a:buClr>
              <a:buSzPct val="70000"/>
              <a:buFont typeface="Wingdings" panose="05000000000000000000" pitchFamily="2" charset="2"/>
              <a:buChar char="§"/>
              <a:defRPr/>
            </a:pPr>
            <a:r>
              <a:rPr lang="en-US" sz="1725"/>
              <a:t>Any class that implements the IList interface, including one-dimensional arrays</a:t>
            </a:r>
          </a:p>
          <a:p>
            <a:pPr marL="385763" indent="-172641">
              <a:lnSpc>
                <a:spcPct val="150000"/>
              </a:lnSpc>
              <a:spcBef>
                <a:spcPts val="450"/>
              </a:spcBef>
              <a:spcAft>
                <a:spcPts val="450"/>
              </a:spcAft>
              <a:buClr>
                <a:srgbClr val="973735"/>
              </a:buClr>
              <a:buSzPct val="70000"/>
              <a:buFont typeface="Wingdings" panose="05000000000000000000" pitchFamily="2" charset="2"/>
              <a:buChar char="§"/>
              <a:defRPr/>
            </a:pPr>
            <a:r>
              <a:rPr lang="en-US" sz="1725"/>
              <a:t>Any class that implements the IListSource interface, such as the DataTable and DataSet classes</a:t>
            </a:r>
          </a:p>
          <a:p>
            <a:pPr marL="385763" indent="-172641">
              <a:lnSpc>
                <a:spcPct val="150000"/>
              </a:lnSpc>
              <a:spcBef>
                <a:spcPts val="450"/>
              </a:spcBef>
              <a:spcAft>
                <a:spcPts val="450"/>
              </a:spcAft>
              <a:buClr>
                <a:srgbClr val="973735"/>
              </a:buClr>
              <a:buSzPct val="70000"/>
              <a:buFont typeface="Wingdings" panose="05000000000000000000" pitchFamily="2" charset="2"/>
              <a:buChar char="§"/>
              <a:defRPr/>
            </a:pPr>
            <a:r>
              <a:rPr lang="en-US" sz="1725"/>
              <a:t>Any class that implements the IBindingList interface, such as the BindingList&lt;&gt; class</a:t>
            </a:r>
          </a:p>
          <a:p>
            <a:pPr marL="385763" indent="-172641">
              <a:lnSpc>
                <a:spcPct val="150000"/>
              </a:lnSpc>
              <a:spcBef>
                <a:spcPts val="450"/>
              </a:spcBef>
              <a:spcAft>
                <a:spcPts val="450"/>
              </a:spcAft>
              <a:buClr>
                <a:srgbClr val="973735"/>
              </a:buClr>
              <a:buSzPct val="70000"/>
              <a:buFont typeface="Wingdings" panose="05000000000000000000" pitchFamily="2" charset="2"/>
              <a:buChar char="§"/>
              <a:defRPr/>
            </a:pPr>
            <a:r>
              <a:rPr lang="en-US" sz="1725"/>
              <a:t>Any class that implements the IBindingListView interface, such as the BindingSource class</a:t>
            </a:r>
            <a:endParaRPr lang="en-US" sz="1950" dirty="0">
              <a:solidFill>
                <a:srgbClr val="111111"/>
              </a:solidFill>
              <a:latin typeface="+mj-lt"/>
            </a:endParaRPr>
          </a:p>
        </p:txBody>
      </p:sp>
    </p:spTree>
    <p:extLst>
      <p:ext uri="{BB962C8B-B14F-4D97-AF65-F5344CB8AC3E}">
        <p14:creationId xmlns:p14="http://schemas.microsoft.com/office/powerpoint/2010/main" val="405845928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3">
            <a:extLst>
              <a:ext uri="{FF2B5EF4-FFF2-40B4-BE49-F238E27FC236}">
                <a16:creationId xmlns:a16="http://schemas.microsoft.com/office/drawing/2014/main" id="{E13011A8-D88C-4012-B204-49668D8EBB2E}"/>
              </a:ext>
            </a:extLst>
          </p:cNvPr>
          <p:cNvSpPr>
            <a:spLocks noGrp="1"/>
          </p:cNvSpPr>
          <p:nvPr>
            <p:ph type="dt" sz="half" idx="10"/>
          </p:nvPr>
        </p:nvSpPr>
        <p:spPr>
          <a:xfrm>
            <a:off x="628650" y="5709892"/>
            <a:ext cx="2057400" cy="273844"/>
          </a:xfrm>
        </p:spPr>
        <p:txBody>
          <a:bodyPr/>
          <a:lstStyle>
            <a:lvl1pPr>
              <a:defRPr>
                <a:solidFill>
                  <a:schemeClr val="tx1"/>
                </a:solidFill>
              </a:defRPr>
            </a:lvl1pPr>
          </a:lstStyle>
          <a:p>
            <a:fld id="{5DCBE059-FAD7-45D8-8659-E6542D1E092D}" type="datetime1">
              <a:rPr lang="en-US" smtClean="0"/>
              <a:t>22/08/2022</a:t>
            </a:fld>
            <a:endParaRPr lang="en-US" dirty="0"/>
          </a:p>
        </p:txBody>
      </p:sp>
      <p:sp>
        <p:nvSpPr>
          <p:cNvPr id="4" name="Slide Number Placeholder 5">
            <a:extLst>
              <a:ext uri="{FF2B5EF4-FFF2-40B4-BE49-F238E27FC236}">
                <a16:creationId xmlns:a16="http://schemas.microsoft.com/office/drawing/2014/main" id="{C5BFEE7E-1160-4EB3-9549-81C1E8348FA6}"/>
              </a:ext>
            </a:extLst>
          </p:cNvPr>
          <p:cNvSpPr>
            <a:spLocks noGrp="1"/>
          </p:cNvSpPr>
          <p:nvPr>
            <p:ph type="sldNum" sz="quarter" idx="12"/>
          </p:nvPr>
        </p:nvSpPr>
        <p:spPr>
          <a:xfrm>
            <a:off x="6514545" y="5717775"/>
            <a:ext cx="2057400" cy="273844"/>
          </a:xfrm>
        </p:spPr>
        <p:txBody>
          <a:bodyPr/>
          <a:lstStyle>
            <a:lvl1pPr>
              <a:defRPr>
                <a:solidFill>
                  <a:schemeClr val="tx1"/>
                </a:solidFill>
              </a:defRPr>
            </a:lvl1pPr>
          </a:lstStyle>
          <a:p>
            <a:fld id="{CC0149FD-98BB-4821-915B-09C9BFE4B727}" type="slidenum">
              <a:rPr lang="en-US" smtClean="0"/>
              <a:pPr/>
              <a:t>47</a:t>
            </a:fld>
            <a:endParaRPr lang="en-US" dirty="0"/>
          </a:p>
        </p:txBody>
      </p:sp>
      <p:sp>
        <p:nvSpPr>
          <p:cNvPr id="9" name="Title 1">
            <a:extLst>
              <a:ext uri="{FF2B5EF4-FFF2-40B4-BE49-F238E27FC236}">
                <a16:creationId xmlns:a16="http://schemas.microsoft.com/office/drawing/2014/main" id="{7F579039-CEC8-487D-92F5-2AF0A49E5C21}"/>
              </a:ext>
            </a:extLst>
          </p:cNvPr>
          <p:cNvSpPr>
            <a:spLocks noGrp="1"/>
          </p:cNvSpPr>
          <p:nvPr>
            <p:ph type="title"/>
          </p:nvPr>
        </p:nvSpPr>
        <p:spPr>
          <a:xfrm>
            <a:off x="297573" y="1397255"/>
            <a:ext cx="8365578" cy="431575"/>
          </a:xfrm>
        </p:spPr>
        <p:txBody>
          <a:bodyPr>
            <a:noAutofit/>
          </a:bodyPr>
          <a:lstStyle/>
          <a:p>
            <a:r>
              <a:rPr lang="en-US" sz="3000"/>
              <a:t>DataGridView</a:t>
            </a:r>
          </a:p>
        </p:txBody>
      </p:sp>
      <p:pic>
        <p:nvPicPr>
          <p:cNvPr id="5" name="Picture 4">
            <a:extLst>
              <a:ext uri="{FF2B5EF4-FFF2-40B4-BE49-F238E27FC236}">
                <a16:creationId xmlns:a16="http://schemas.microsoft.com/office/drawing/2014/main" id="{F12BD3FA-D651-4BBA-B7F5-95FC724D073B}"/>
              </a:ext>
            </a:extLst>
          </p:cNvPr>
          <p:cNvPicPr>
            <a:picLocks noChangeAspect="1"/>
          </p:cNvPicPr>
          <p:nvPr/>
        </p:nvPicPr>
        <p:blipFill>
          <a:blip r:embed="rId3"/>
          <a:stretch>
            <a:fillRect/>
          </a:stretch>
        </p:blipFill>
        <p:spPr>
          <a:xfrm>
            <a:off x="5705291" y="3662379"/>
            <a:ext cx="3441428" cy="2013980"/>
          </a:xfrm>
          <a:prstGeom prst="rect">
            <a:avLst/>
          </a:prstGeom>
        </p:spPr>
      </p:pic>
      <p:pic>
        <p:nvPicPr>
          <p:cNvPr id="16" name="Picture 15">
            <a:extLst>
              <a:ext uri="{FF2B5EF4-FFF2-40B4-BE49-F238E27FC236}">
                <a16:creationId xmlns:a16="http://schemas.microsoft.com/office/drawing/2014/main" id="{9018D9BE-B86D-4C1E-811B-4C9357125459}"/>
              </a:ext>
            </a:extLst>
          </p:cNvPr>
          <p:cNvPicPr>
            <a:picLocks noChangeAspect="1"/>
          </p:cNvPicPr>
          <p:nvPr/>
        </p:nvPicPr>
        <p:blipFill>
          <a:blip r:embed="rId4"/>
          <a:stretch>
            <a:fillRect/>
          </a:stretch>
        </p:blipFill>
        <p:spPr>
          <a:xfrm>
            <a:off x="5681644" y="1345293"/>
            <a:ext cx="3474880" cy="2259083"/>
          </a:xfrm>
          <a:prstGeom prst="rect">
            <a:avLst/>
          </a:prstGeom>
        </p:spPr>
      </p:pic>
      <p:sp>
        <p:nvSpPr>
          <p:cNvPr id="17" name="Rectangle 16">
            <a:extLst>
              <a:ext uri="{FF2B5EF4-FFF2-40B4-BE49-F238E27FC236}">
                <a16:creationId xmlns:a16="http://schemas.microsoft.com/office/drawing/2014/main" id="{79DDE8CB-C55C-45C5-B95F-322BFB50924C}"/>
              </a:ext>
            </a:extLst>
          </p:cNvPr>
          <p:cNvSpPr/>
          <p:nvPr/>
        </p:nvSpPr>
        <p:spPr>
          <a:xfrm>
            <a:off x="6400491" y="2119827"/>
            <a:ext cx="2730917" cy="398091"/>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2EFA8151-1EDD-4992-A47E-40BC847C59F2}"/>
              </a:ext>
            </a:extLst>
          </p:cNvPr>
          <p:cNvSpPr/>
          <p:nvPr/>
        </p:nvSpPr>
        <p:spPr>
          <a:xfrm>
            <a:off x="6391873" y="3022910"/>
            <a:ext cx="2730917" cy="598052"/>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a:extLst>
              <a:ext uri="{FF2B5EF4-FFF2-40B4-BE49-F238E27FC236}">
                <a16:creationId xmlns:a16="http://schemas.microsoft.com/office/drawing/2014/main" id="{8EAAD7A5-CF82-4DA6-A2A9-18EC453D6138}"/>
              </a:ext>
            </a:extLst>
          </p:cNvPr>
          <p:cNvGrpSpPr/>
          <p:nvPr/>
        </p:nvGrpSpPr>
        <p:grpSpPr>
          <a:xfrm>
            <a:off x="-16727" y="1967750"/>
            <a:ext cx="5745666" cy="3721628"/>
            <a:chOff x="-22302" y="1480667"/>
            <a:chExt cx="7660888" cy="4962170"/>
          </a:xfrm>
        </p:grpSpPr>
        <p:pic>
          <p:nvPicPr>
            <p:cNvPr id="14" name="Picture 13">
              <a:extLst>
                <a:ext uri="{FF2B5EF4-FFF2-40B4-BE49-F238E27FC236}">
                  <a16:creationId xmlns:a16="http://schemas.microsoft.com/office/drawing/2014/main" id="{4B2028AD-7E77-4CEB-AA30-CC0DAEE656ED}"/>
                </a:ext>
              </a:extLst>
            </p:cNvPr>
            <p:cNvPicPr>
              <a:picLocks noChangeAspect="1"/>
            </p:cNvPicPr>
            <p:nvPr/>
          </p:nvPicPr>
          <p:blipFill>
            <a:blip r:embed="rId5"/>
            <a:stretch>
              <a:fillRect/>
            </a:stretch>
          </p:blipFill>
          <p:spPr>
            <a:xfrm>
              <a:off x="-22302" y="1480667"/>
              <a:ext cx="7660888" cy="4962170"/>
            </a:xfrm>
            <a:prstGeom prst="rect">
              <a:avLst/>
            </a:prstGeom>
          </p:spPr>
        </p:pic>
        <p:sp>
          <p:nvSpPr>
            <p:cNvPr id="19" name="Rectangle 18">
              <a:extLst>
                <a:ext uri="{FF2B5EF4-FFF2-40B4-BE49-F238E27FC236}">
                  <a16:creationId xmlns:a16="http://schemas.microsoft.com/office/drawing/2014/main" id="{F61194DD-660C-4C9A-92BA-04E428561E3F}"/>
                </a:ext>
              </a:extLst>
            </p:cNvPr>
            <p:cNvSpPr/>
            <p:nvPr/>
          </p:nvSpPr>
          <p:spPr>
            <a:xfrm>
              <a:off x="838200" y="5644055"/>
              <a:ext cx="4010112" cy="32582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386B3806-A931-4B65-9B85-885E3C514406}"/>
                </a:ext>
              </a:extLst>
            </p:cNvPr>
            <p:cNvSpPr/>
            <p:nvPr/>
          </p:nvSpPr>
          <p:spPr>
            <a:xfrm>
              <a:off x="806670" y="3830371"/>
              <a:ext cx="4010112" cy="32582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92309238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3">
            <a:extLst>
              <a:ext uri="{FF2B5EF4-FFF2-40B4-BE49-F238E27FC236}">
                <a16:creationId xmlns:a16="http://schemas.microsoft.com/office/drawing/2014/main" id="{E13011A8-D88C-4012-B204-49668D8EBB2E}"/>
              </a:ext>
            </a:extLst>
          </p:cNvPr>
          <p:cNvSpPr>
            <a:spLocks noGrp="1"/>
          </p:cNvSpPr>
          <p:nvPr>
            <p:ph type="dt" sz="half" idx="10"/>
          </p:nvPr>
        </p:nvSpPr>
        <p:spPr>
          <a:xfrm>
            <a:off x="628650" y="5709892"/>
            <a:ext cx="2057400" cy="273844"/>
          </a:xfrm>
        </p:spPr>
        <p:txBody>
          <a:bodyPr/>
          <a:lstStyle>
            <a:lvl1pPr>
              <a:defRPr>
                <a:solidFill>
                  <a:schemeClr val="tx1"/>
                </a:solidFill>
              </a:defRPr>
            </a:lvl1pPr>
          </a:lstStyle>
          <a:p>
            <a:fld id="{5DCBE059-FAD7-45D8-8659-E6542D1E092D}" type="datetime1">
              <a:rPr lang="en-US" smtClean="0"/>
              <a:t>22/08/2022</a:t>
            </a:fld>
            <a:endParaRPr lang="en-US" dirty="0"/>
          </a:p>
        </p:txBody>
      </p:sp>
      <p:sp>
        <p:nvSpPr>
          <p:cNvPr id="4" name="Slide Number Placeholder 5">
            <a:extLst>
              <a:ext uri="{FF2B5EF4-FFF2-40B4-BE49-F238E27FC236}">
                <a16:creationId xmlns:a16="http://schemas.microsoft.com/office/drawing/2014/main" id="{C5BFEE7E-1160-4EB3-9549-81C1E8348FA6}"/>
              </a:ext>
            </a:extLst>
          </p:cNvPr>
          <p:cNvSpPr>
            <a:spLocks noGrp="1"/>
          </p:cNvSpPr>
          <p:nvPr>
            <p:ph type="sldNum" sz="quarter" idx="12"/>
          </p:nvPr>
        </p:nvSpPr>
        <p:spPr>
          <a:xfrm>
            <a:off x="6514545" y="5717775"/>
            <a:ext cx="2057400" cy="273844"/>
          </a:xfrm>
        </p:spPr>
        <p:txBody>
          <a:bodyPr/>
          <a:lstStyle>
            <a:lvl1pPr>
              <a:defRPr>
                <a:solidFill>
                  <a:schemeClr val="tx1"/>
                </a:solidFill>
              </a:defRPr>
            </a:lvl1pPr>
          </a:lstStyle>
          <a:p>
            <a:fld id="{CC0149FD-98BB-4821-915B-09C9BFE4B727}" type="slidenum">
              <a:rPr lang="en-US" smtClean="0"/>
              <a:pPr/>
              <a:t>48</a:t>
            </a:fld>
            <a:endParaRPr lang="en-US" dirty="0"/>
          </a:p>
        </p:txBody>
      </p:sp>
      <p:sp>
        <p:nvSpPr>
          <p:cNvPr id="9" name="Title 1">
            <a:extLst>
              <a:ext uri="{FF2B5EF4-FFF2-40B4-BE49-F238E27FC236}">
                <a16:creationId xmlns:a16="http://schemas.microsoft.com/office/drawing/2014/main" id="{7F579039-CEC8-487D-92F5-2AF0A49E5C21}"/>
              </a:ext>
            </a:extLst>
          </p:cNvPr>
          <p:cNvSpPr>
            <a:spLocks noGrp="1"/>
          </p:cNvSpPr>
          <p:nvPr>
            <p:ph type="title"/>
          </p:nvPr>
        </p:nvSpPr>
        <p:spPr>
          <a:xfrm>
            <a:off x="297573" y="1397255"/>
            <a:ext cx="8365578" cy="431575"/>
          </a:xfrm>
        </p:spPr>
        <p:txBody>
          <a:bodyPr>
            <a:noAutofit/>
          </a:bodyPr>
          <a:lstStyle/>
          <a:p>
            <a:r>
              <a:rPr lang="en-US" sz="3000"/>
              <a:t>RichTextbox</a:t>
            </a:r>
          </a:p>
        </p:txBody>
      </p:sp>
      <p:sp>
        <p:nvSpPr>
          <p:cNvPr id="6" name="TextBox 5">
            <a:extLst>
              <a:ext uri="{FF2B5EF4-FFF2-40B4-BE49-F238E27FC236}">
                <a16:creationId xmlns:a16="http://schemas.microsoft.com/office/drawing/2014/main" id="{DC40B99B-89B9-4DBA-B286-85BE9A31140F}"/>
              </a:ext>
            </a:extLst>
          </p:cNvPr>
          <p:cNvSpPr txBox="1"/>
          <p:nvPr/>
        </p:nvSpPr>
        <p:spPr>
          <a:xfrm>
            <a:off x="1" y="1925829"/>
            <a:ext cx="9092762" cy="692497"/>
          </a:xfrm>
          <a:prstGeom prst="rect">
            <a:avLst/>
          </a:prstGeom>
          <a:noFill/>
        </p:spPr>
        <p:txBody>
          <a:bodyPr wrap="square">
            <a:spAutoFit/>
          </a:bodyPr>
          <a:lstStyle/>
          <a:p>
            <a:pPr marL="257175" indent="-257175" algn="just">
              <a:spcBef>
                <a:spcPts val="750"/>
              </a:spcBef>
              <a:buClr>
                <a:srgbClr val="973735"/>
              </a:buClr>
              <a:buSzPct val="50000"/>
              <a:buFont typeface="Wingdings" pitchFamily="2" charset="2"/>
              <a:buChar char="u"/>
              <a:tabLst>
                <a:tab pos="180975" algn="l"/>
              </a:tabLst>
              <a:defRPr/>
            </a:pPr>
            <a:r>
              <a:rPr lang="en-US" sz="1950">
                <a:solidFill>
                  <a:srgbClr val="111111"/>
                </a:solidFill>
                <a:latin typeface="+mj-lt"/>
              </a:rPr>
              <a:t>RichTextBox control is a textbox that gives us rich text editing controls and advanced formatting features also includes loading rich text format (RTF) files</a:t>
            </a:r>
            <a:endParaRPr lang="en-US" sz="1950" dirty="0">
              <a:solidFill>
                <a:srgbClr val="111111"/>
              </a:solidFill>
              <a:latin typeface="+mj-lt"/>
            </a:endParaRPr>
          </a:p>
        </p:txBody>
      </p:sp>
      <p:pic>
        <p:nvPicPr>
          <p:cNvPr id="8" name="Picture 7">
            <a:extLst>
              <a:ext uri="{FF2B5EF4-FFF2-40B4-BE49-F238E27FC236}">
                <a16:creationId xmlns:a16="http://schemas.microsoft.com/office/drawing/2014/main" id="{0E821802-C75A-4BE0-99A6-9979C1312102}"/>
              </a:ext>
            </a:extLst>
          </p:cNvPr>
          <p:cNvPicPr>
            <a:picLocks noChangeAspect="1"/>
          </p:cNvPicPr>
          <p:nvPr/>
        </p:nvPicPr>
        <p:blipFill>
          <a:blip r:embed="rId3"/>
          <a:stretch>
            <a:fillRect/>
          </a:stretch>
        </p:blipFill>
        <p:spPr>
          <a:xfrm>
            <a:off x="51238" y="4184191"/>
            <a:ext cx="4149061" cy="1334878"/>
          </a:xfrm>
          <a:prstGeom prst="rect">
            <a:avLst/>
          </a:prstGeom>
        </p:spPr>
      </p:pic>
      <p:graphicFrame>
        <p:nvGraphicFramePr>
          <p:cNvPr id="10" name="Table 9">
            <a:extLst>
              <a:ext uri="{FF2B5EF4-FFF2-40B4-BE49-F238E27FC236}">
                <a16:creationId xmlns:a16="http://schemas.microsoft.com/office/drawing/2014/main" id="{172F48B0-A0CE-4D84-AD91-7E0B6CD56FFE}"/>
              </a:ext>
            </a:extLst>
          </p:cNvPr>
          <p:cNvGraphicFramePr>
            <a:graphicFrameLocks noGrp="1"/>
          </p:cNvGraphicFramePr>
          <p:nvPr>
            <p:extLst/>
          </p:nvPr>
        </p:nvGraphicFramePr>
        <p:xfrm>
          <a:off x="51238" y="2618878"/>
          <a:ext cx="4200300" cy="1391444"/>
        </p:xfrm>
        <a:graphic>
          <a:graphicData uri="http://schemas.openxmlformats.org/drawingml/2006/table">
            <a:tbl>
              <a:tblPr firstRow="1" bandRow="1">
                <a:tableStyleId>{22838BEF-8BB2-4498-84A7-C5851F593DF1}</a:tableStyleId>
              </a:tblPr>
              <a:tblGrid>
                <a:gridCol w="985544">
                  <a:extLst>
                    <a:ext uri="{9D8B030D-6E8A-4147-A177-3AD203B41FA5}">
                      <a16:colId xmlns:a16="http://schemas.microsoft.com/office/drawing/2014/main" val="20000"/>
                    </a:ext>
                  </a:extLst>
                </a:gridCol>
                <a:gridCol w="3214756">
                  <a:extLst>
                    <a:ext uri="{9D8B030D-6E8A-4147-A177-3AD203B41FA5}">
                      <a16:colId xmlns:a16="http://schemas.microsoft.com/office/drawing/2014/main" val="20001"/>
                    </a:ext>
                  </a:extLst>
                </a:gridCol>
              </a:tblGrid>
              <a:tr h="613528">
                <a:tc>
                  <a:txBody>
                    <a:bodyPr/>
                    <a:lstStyle/>
                    <a:p>
                      <a:r>
                        <a:rPr kumimoji="0" lang="en-US" sz="1400" b="1" u="none" strike="noStrike" cap="none" normalizeH="0" baseline="0" dirty="0">
                          <a:ln>
                            <a:noFill/>
                          </a:ln>
                          <a:solidFill>
                            <a:schemeClr val="tx1"/>
                          </a:solidFill>
                          <a:effectLst/>
                          <a:latin typeface="+mj-lt"/>
                        </a:rPr>
                        <a:t>Properties</a:t>
                      </a:r>
                      <a:endParaRPr lang="en-US" sz="1400" dirty="0">
                        <a:latin typeface="+mj-lt"/>
                      </a:endParaRPr>
                    </a:p>
                  </a:txBody>
                  <a:tcPr marL="68580" marR="68580"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0">
                          <a:solidFill>
                            <a:schemeClr val="tx1"/>
                          </a:solidFill>
                          <a:latin typeface="+mj-lt"/>
                          <a:cs typeface="Calibri" pitchFamily="34" charset="0"/>
                        </a:rPr>
                        <a:t>Font, ScrollBars, SelectedText, SelectionFont,</a:t>
                      </a:r>
                      <a:r>
                        <a:rPr lang="en-US" sz="1400" b="0" baseline="0">
                          <a:solidFill>
                            <a:schemeClr val="tx1"/>
                          </a:solidFill>
                          <a:latin typeface="+mj-lt"/>
                          <a:cs typeface="Calibri" pitchFamily="34" charset="0"/>
                        </a:rPr>
                        <a:t> SelectionLength, Text, WordWrap</a:t>
                      </a:r>
                      <a:endParaRPr lang="en-US" sz="1400" b="0">
                        <a:solidFill>
                          <a:schemeClr val="tx1"/>
                        </a:solidFill>
                        <a:latin typeface="+mj-lt"/>
                        <a:cs typeface="Calibri" pitchFamily="34" charset="0"/>
                      </a:endParaRPr>
                    </a:p>
                  </a:txBody>
                  <a:tcPr marL="68580" marR="68580" marT="34290" marB="34290"/>
                </a:tc>
                <a:extLst>
                  <a:ext uri="{0D108BD9-81ED-4DB2-BD59-A6C34878D82A}">
                    <a16:rowId xmlns:a16="http://schemas.microsoft.com/office/drawing/2014/main" val="10000"/>
                  </a:ext>
                </a:extLst>
              </a:tr>
              <a:tr h="287890">
                <a:tc>
                  <a:txBody>
                    <a:bodyPr/>
                    <a:lstStyle/>
                    <a:p>
                      <a:r>
                        <a:rPr kumimoji="0" lang="en-US" sz="1400" b="1" u="none" strike="noStrike" cap="none" normalizeH="0" baseline="0">
                          <a:ln>
                            <a:noFill/>
                          </a:ln>
                          <a:solidFill>
                            <a:schemeClr val="tx1"/>
                          </a:solidFill>
                          <a:effectLst/>
                          <a:latin typeface="+mj-lt"/>
                        </a:rPr>
                        <a:t>Methods</a:t>
                      </a:r>
                      <a:endParaRPr lang="en-US" sz="1400">
                        <a:latin typeface="+mj-lt"/>
                      </a:endParaRPr>
                    </a:p>
                  </a:txBody>
                  <a:tcPr marL="68580" marR="68580" marT="34290" marB="34290"/>
                </a:tc>
                <a:tc>
                  <a:txBody>
                    <a:bodyPr/>
                    <a:lstStyle/>
                    <a:p>
                      <a:pPr algn="l"/>
                      <a:r>
                        <a:rPr kumimoji="0" lang="en-US" sz="1400" b="0" kern="1200">
                          <a:solidFill>
                            <a:schemeClr val="tx1"/>
                          </a:solidFill>
                          <a:latin typeface="+mj-lt"/>
                          <a:ea typeface="+mn-ea"/>
                          <a:cs typeface="Calibri" pitchFamily="34" charset="0"/>
                        </a:rPr>
                        <a:t>AppendText, Copy, Paste,  Redo, Undo</a:t>
                      </a:r>
                      <a:endParaRPr lang="en-US" sz="1400" b="0">
                        <a:solidFill>
                          <a:srgbClr val="C00000"/>
                        </a:solidFill>
                        <a:latin typeface="+mj-lt"/>
                        <a:cs typeface="Calibri" pitchFamily="34" charset="0"/>
                      </a:endParaRPr>
                    </a:p>
                  </a:txBody>
                  <a:tcPr marL="68580" marR="68580" marT="34290" marB="34290"/>
                </a:tc>
                <a:extLst>
                  <a:ext uri="{0D108BD9-81ED-4DB2-BD59-A6C34878D82A}">
                    <a16:rowId xmlns:a16="http://schemas.microsoft.com/office/drawing/2014/main" val="10001"/>
                  </a:ext>
                </a:extLst>
              </a:tr>
              <a:tr h="394894">
                <a:tc>
                  <a:txBody>
                    <a:bodyPr/>
                    <a:lstStyle/>
                    <a:p>
                      <a:r>
                        <a:rPr kumimoji="0" lang="en-US" sz="1400" b="1" u="none" strike="noStrike" cap="none" normalizeH="0" baseline="0">
                          <a:ln>
                            <a:noFill/>
                          </a:ln>
                          <a:solidFill>
                            <a:schemeClr val="tx1"/>
                          </a:solidFill>
                          <a:effectLst/>
                          <a:latin typeface="+mj-lt"/>
                        </a:rPr>
                        <a:t>Events</a:t>
                      </a:r>
                      <a:endParaRPr lang="en-US" sz="1400">
                        <a:latin typeface="+mj-lt"/>
                      </a:endParaRPr>
                    </a:p>
                  </a:txBody>
                  <a:tcPr marL="68580" marR="68580"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0" dirty="0">
                          <a:solidFill>
                            <a:schemeClr val="tx1"/>
                          </a:solidFill>
                          <a:latin typeface="+mj-lt"/>
                          <a:cs typeface="Calibri" pitchFamily="34" charset="0"/>
                        </a:rPr>
                        <a:t>Click, </a:t>
                      </a:r>
                      <a:r>
                        <a:rPr lang="en-US" sz="1400" b="0" dirty="0" err="1">
                          <a:solidFill>
                            <a:schemeClr val="tx1"/>
                          </a:solidFill>
                          <a:latin typeface="+mj-lt"/>
                          <a:cs typeface="Calibri" pitchFamily="34" charset="0"/>
                        </a:rPr>
                        <a:t>HScroll</a:t>
                      </a:r>
                      <a:r>
                        <a:rPr lang="en-US" sz="1400" b="0" dirty="0">
                          <a:solidFill>
                            <a:schemeClr val="tx1"/>
                          </a:solidFill>
                          <a:latin typeface="+mj-lt"/>
                          <a:cs typeface="Calibri" pitchFamily="34" charset="0"/>
                        </a:rPr>
                        <a:t>, </a:t>
                      </a:r>
                      <a:r>
                        <a:rPr lang="en-US" sz="1400" b="0" dirty="0" err="1">
                          <a:solidFill>
                            <a:schemeClr val="tx1"/>
                          </a:solidFill>
                          <a:latin typeface="+mj-lt"/>
                          <a:cs typeface="Calibri" pitchFamily="34" charset="0"/>
                        </a:rPr>
                        <a:t>Vscroll</a:t>
                      </a:r>
                      <a:r>
                        <a:rPr lang="en-US" sz="1400" b="0" dirty="0">
                          <a:solidFill>
                            <a:schemeClr val="tx1"/>
                          </a:solidFill>
                          <a:latin typeface="+mj-lt"/>
                          <a:cs typeface="Calibri" pitchFamily="34" charset="0"/>
                        </a:rPr>
                        <a:t>, </a:t>
                      </a:r>
                      <a:r>
                        <a:rPr lang="en-US" sz="1400" b="0" dirty="0" err="1">
                          <a:solidFill>
                            <a:schemeClr val="tx1"/>
                          </a:solidFill>
                          <a:latin typeface="+mj-lt"/>
                          <a:cs typeface="Calibri" pitchFamily="34" charset="0"/>
                        </a:rPr>
                        <a:t>SelectionChanged</a:t>
                      </a:r>
                      <a:endParaRPr lang="en-US" sz="1400" b="0" dirty="0">
                        <a:solidFill>
                          <a:schemeClr val="tx1"/>
                        </a:solidFill>
                        <a:latin typeface="+mj-lt"/>
                        <a:cs typeface="Calibri" pitchFamily="34" charset="0"/>
                      </a:endParaRPr>
                    </a:p>
                  </a:txBody>
                  <a:tcPr marL="68580" marR="68580" marT="34290" marB="34290"/>
                </a:tc>
                <a:extLst>
                  <a:ext uri="{0D108BD9-81ED-4DB2-BD59-A6C34878D82A}">
                    <a16:rowId xmlns:a16="http://schemas.microsoft.com/office/drawing/2014/main" val="10002"/>
                  </a:ext>
                </a:extLst>
              </a:tr>
            </a:tbl>
          </a:graphicData>
        </a:graphic>
      </p:graphicFrame>
      <p:grpSp>
        <p:nvGrpSpPr>
          <p:cNvPr id="2" name="Group 1">
            <a:extLst>
              <a:ext uri="{FF2B5EF4-FFF2-40B4-BE49-F238E27FC236}">
                <a16:creationId xmlns:a16="http://schemas.microsoft.com/office/drawing/2014/main" id="{8EEAFFCC-3651-4969-B32C-41DE1EF2C0E1}"/>
              </a:ext>
            </a:extLst>
          </p:cNvPr>
          <p:cNvGrpSpPr/>
          <p:nvPr/>
        </p:nvGrpSpPr>
        <p:grpSpPr>
          <a:xfrm>
            <a:off x="4268909" y="2569989"/>
            <a:ext cx="4841226" cy="2692131"/>
            <a:chOff x="5700246" y="2317306"/>
            <a:chExt cx="6454968" cy="3589508"/>
          </a:xfrm>
        </p:grpSpPr>
        <p:pic>
          <p:nvPicPr>
            <p:cNvPr id="5" name="Picture 4">
              <a:extLst>
                <a:ext uri="{FF2B5EF4-FFF2-40B4-BE49-F238E27FC236}">
                  <a16:creationId xmlns:a16="http://schemas.microsoft.com/office/drawing/2014/main" id="{694408E9-9A0B-4428-8017-C1C3120310BA}"/>
                </a:ext>
              </a:extLst>
            </p:cNvPr>
            <p:cNvPicPr>
              <a:picLocks noChangeAspect="1"/>
            </p:cNvPicPr>
            <p:nvPr/>
          </p:nvPicPr>
          <p:blipFill>
            <a:blip r:embed="rId4"/>
            <a:stretch>
              <a:fillRect/>
            </a:stretch>
          </p:blipFill>
          <p:spPr>
            <a:xfrm>
              <a:off x="5700246" y="2317306"/>
              <a:ext cx="6454968" cy="3589508"/>
            </a:xfrm>
            <a:prstGeom prst="rect">
              <a:avLst/>
            </a:prstGeom>
          </p:spPr>
        </p:pic>
        <p:sp>
          <p:nvSpPr>
            <p:cNvPr id="11" name="Rectangle 10">
              <a:extLst>
                <a:ext uri="{FF2B5EF4-FFF2-40B4-BE49-F238E27FC236}">
                  <a16:creationId xmlns:a16="http://schemas.microsoft.com/office/drawing/2014/main" id="{FC0BAC8F-1CF9-4BE2-967E-DCC94591E154}"/>
                </a:ext>
              </a:extLst>
            </p:cNvPr>
            <p:cNvSpPr/>
            <p:nvPr/>
          </p:nvSpPr>
          <p:spPr>
            <a:xfrm>
              <a:off x="6089427" y="3953972"/>
              <a:ext cx="2959978" cy="274320"/>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2" name="Straight Arrow Connector 11">
            <a:extLst>
              <a:ext uri="{FF2B5EF4-FFF2-40B4-BE49-F238E27FC236}">
                <a16:creationId xmlns:a16="http://schemas.microsoft.com/office/drawing/2014/main" id="{F7A1E69B-631E-49F6-896C-DD4F361FBC37}"/>
              </a:ext>
            </a:extLst>
          </p:cNvPr>
          <p:cNvCxnSpPr>
            <a:cxnSpLocks/>
            <a:stCxn id="11" idx="1"/>
          </p:cNvCxnSpPr>
          <p:nvPr/>
        </p:nvCxnSpPr>
        <p:spPr>
          <a:xfrm flipH="1">
            <a:off x="3957147" y="3900359"/>
            <a:ext cx="603648" cy="724850"/>
          </a:xfrm>
          <a:prstGeom prst="straightConnector1">
            <a:avLst/>
          </a:prstGeom>
          <a:ln>
            <a:solidFill>
              <a:srgbClr val="FF0000"/>
            </a:solidFill>
            <a:tailEnd type="triangle"/>
          </a:ln>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131010690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3">
            <a:extLst>
              <a:ext uri="{FF2B5EF4-FFF2-40B4-BE49-F238E27FC236}">
                <a16:creationId xmlns:a16="http://schemas.microsoft.com/office/drawing/2014/main" id="{E13011A8-D88C-4012-B204-49668D8EBB2E}"/>
              </a:ext>
            </a:extLst>
          </p:cNvPr>
          <p:cNvSpPr>
            <a:spLocks noGrp="1"/>
          </p:cNvSpPr>
          <p:nvPr>
            <p:ph type="dt" sz="half" idx="10"/>
          </p:nvPr>
        </p:nvSpPr>
        <p:spPr>
          <a:xfrm>
            <a:off x="628650" y="5709892"/>
            <a:ext cx="2057400" cy="273844"/>
          </a:xfrm>
        </p:spPr>
        <p:txBody>
          <a:bodyPr/>
          <a:lstStyle>
            <a:lvl1pPr>
              <a:defRPr>
                <a:solidFill>
                  <a:schemeClr val="tx1"/>
                </a:solidFill>
              </a:defRPr>
            </a:lvl1pPr>
          </a:lstStyle>
          <a:p>
            <a:fld id="{5DCBE059-FAD7-45D8-8659-E6542D1E092D}" type="datetime1">
              <a:rPr lang="en-US" smtClean="0"/>
              <a:t>22/08/2022</a:t>
            </a:fld>
            <a:endParaRPr lang="en-US" dirty="0"/>
          </a:p>
        </p:txBody>
      </p:sp>
      <p:sp>
        <p:nvSpPr>
          <p:cNvPr id="4" name="Slide Number Placeholder 5">
            <a:extLst>
              <a:ext uri="{FF2B5EF4-FFF2-40B4-BE49-F238E27FC236}">
                <a16:creationId xmlns:a16="http://schemas.microsoft.com/office/drawing/2014/main" id="{C5BFEE7E-1160-4EB3-9549-81C1E8348FA6}"/>
              </a:ext>
            </a:extLst>
          </p:cNvPr>
          <p:cNvSpPr>
            <a:spLocks noGrp="1"/>
          </p:cNvSpPr>
          <p:nvPr>
            <p:ph type="sldNum" sz="quarter" idx="12"/>
          </p:nvPr>
        </p:nvSpPr>
        <p:spPr>
          <a:xfrm>
            <a:off x="6514545" y="5717775"/>
            <a:ext cx="2057400" cy="273844"/>
          </a:xfrm>
        </p:spPr>
        <p:txBody>
          <a:bodyPr/>
          <a:lstStyle>
            <a:lvl1pPr>
              <a:defRPr>
                <a:solidFill>
                  <a:schemeClr val="tx1"/>
                </a:solidFill>
              </a:defRPr>
            </a:lvl1pPr>
          </a:lstStyle>
          <a:p>
            <a:fld id="{CC0149FD-98BB-4821-915B-09C9BFE4B727}" type="slidenum">
              <a:rPr lang="en-US" smtClean="0"/>
              <a:pPr/>
              <a:t>49</a:t>
            </a:fld>
            <a:endParaRPr lang="en-US" dirty="0"/>
          </a:p>
        </p:txBody>
      </p:sp>
      <p:sp>
        <p:nvSpPr>
          <p:cNvPr id="9" name="Title 1">
            <a:extLst>
              <a:ext uri="{FF2B5EF4-FFF2-40B4-BE49-F238E27FC236}">
                <a16:creationId xmlns:a16="http://schemas.microsoft.com/office/drawing/2014/main" id="{7F579039-CEC8-487D-92F5-2AF0A49E5C21}"/>
              </a:ext>
            </a:extLst>
          </p:cNvPr>
          <p:cNvSpPr>
            <a:spLocks noGrp="1"/>
          </p:cNvSpPr>
          <p:nvPr>
            <p:ph type="title"/>
          </p:nvPr>
        </p:nvSpPr>
        <p:spPr>
          <a:xfrm>
            <a:off x="297573" y="1397255"/>
            <a:ext cx="8365578" cy="431575"/>
          </a:xfrm>
        </p:spPr>
        <p:txBody>
          <a:bodyPr>
            <a:noAutofit/>
          </a:bodyPr>
          <a:lstStyle/>
          <a:p>
            <a:r>
              <a:rPr lang="en-US" sz="3000"/>
              <a:t>ProgressBar</a:t>
            </a:r>
          </a:p>
        </p:txBody>
      </p:sp>
      <p:sp>
        <p:nvSpPr>
          <p:cNvPr id="6" name="TextBox 5">
            <a:extLst>
              <a:ext uri="{FF2B5EF4-FFF2-40B4-BE49-F238E27FC236}">
                <a16:creationId xmlns:a16="http://schemas.microsoft.com/office/drawing/2014/main" id="{DC40B99B-89B9-4DBA-B286-85BE9A31140F}"/>
              </a:ext>
            </a:extLst>
          </p:cNvPr>
          <p:cNvSpPr txBox="1"/>
          <p:nvPr/>
        </p:nvSpPr>
        <p:spPr>
          <a:xfrm>
            <a:off x="-47853" y="1896820"/>
            <a:ext cx="9191853" cy="692497"/>
          </a:xfrm>
          <a:prstGeom prst="rect">
            <a:avLst/>
          </a:prstGeom>
          <a:noFill/>
        </p:spPr>
        <p:txBody>
          <a:bodyPr wrap="square">
            <a:spAutoFit/>
          </a:bodyPr>
          <a:lstStyle/>
          <a:p>
            <a:pPr marL="257175" indent="-257175" algn="just">
              <a:spcBef>
                <a:spcPts val="750"/>
              </a:spcBef>
              <a:buClr>
                <a:srgbClr val="973735"/>
              </a:buClr>
              <a:buSzPct val="50000"/>
              <a:buFont typeface="Wingdings" pitchFamily="2" charset="2"/>
              <a:buChar char="u"/>
              <a:tabLst>
                <a:tab pos="180975" algn="l"/>
              </a:tabLst>
              <a:defRPr/>
            </a:pPr>
            <a:r>
              <a:rPr lang="en-US" sz="1950">
                <a:solidFill>
                  <a:srgbClr val="111111"/>
                </a:solidFill>
                <a:latin typeface="+mj-lt"/>
              </a:rPr>
              <a:t>A ProgressBar control is used to represent the progress of a lengthy operation that takes time where a user must wait for the operation to be finished</a:t>
            </a:r>
            <a:endParaRPr lang="en-US" sz="1950" dirty="0">
              <a:solidFill>
                <a:srgbClr val="111111"/>
              </a:solidFill>
              <a:latin typeface="+mj-lt"/>
            </a:endParaRPr>
          </a:p>
        </p:txBody>
      </p:sp>
      <p:pic>
        <p:nvPicPr>
          <p:cNvPr id="8" name="Picture 7">
            <a:extLst>
              <a:ext uri="{FF2B5EF4-FFF2-40B4-BE49-F238E27FC236}">
                <a16:creationId xmlns:a16="http://schemas.microsoft.com/office/drawing/2014/main" id="{BFE22053-917F-44B4-956A-A806CBE4293C}"/>
              </a:ext>
            </a:extLst>
          </p:cNvPr>
          <p:cNvPicPr>
            <a:picLocks noChangeAspect="1"/>
          </p:cNvPicPr>
          <p:nvPr/>
        </p:nvPicPr>
        <p:blipFill>
          <a:blip r:embed="rId3"/>
          <a:stretch>
            <a:fillRect/>
          </a:stretch>
        </p:blipFill>
        <p:spPr>
          <a:xfrm>
            <a:off x="23648" y="3712456"/>
            <a:ext cx="4200299" cy="1635914"/>
          </a:xfrm>
          <a:prstGeom prst="rect">
            <a:avLst/>
          </a:prstGeom>
        </p:spPr>
      </p:pic>
      <p:graphicFrame>
        <p:nvGraphicFramePr>
          <p:cNvPr id="10" name="Table 9">
            <a:extLst>
              <a:ext uri="{FF2B5EF4-FFF2-40B4-BE49-F238E27FC236}">
                <a16:creationId xmlns:a16="http://schemas.microsoft.com/office/drawing/2014/main" id="{52128710-E57F-4F87-AE0D-39EA26CC2DA5}"/>
              </a:ext>
            </a:extLst>
          </p:cNvPr>
          <p:cNvGraphicFramePr>
            <a:graphicFrameLocks noGrp="1"/>
          </p:cNvGraphicFramePr>
          <p:nvPr>
            <p:extLst/>
          </p:nvPr>
        </p:nvGraphicFramePr>
        <p:xfrm>
          <a:off x="23648" y="2649032"/>
          <a:ext cx="4200299" cy="646724"/>
        </p:xfrm>
        <a:graphic>
          <a:graphicData uri="http://schemas.openxmlformats.org/drawingml/2006/table">
            <a:tbl>
              <a:tblPr firstRow="1" bandRow="1">
                <a:tableStyleId>{22838BEF-8BB2-4498-84A7-C5851F593DF1}</a:tableStyleId>
              </a:tblPr>
              <a:tblGrid>
                <a:gridCol w="985544">
                  <a:extLst>
                    <a:ext uri="{9D8B030D-6E8A-4147-A177-3AD203B41FA5}">
                      <a16:colId xmlns:a16="http://schemas.microsoft.com/office/drawing/2014/main" val="20000"/>
                    </a:ext>
                  </a:extLst>
                </a:gridCol>
                <a:gridCol w="3214756">
                  <a:extLst>
                    <a:ext uri="{9D8B030D-6E8A-4147-A177-3AD203B41FA5}">
                      <a16:colId xmlns:a16="http://schemas.microsoft.com/office/drawing/2014/main" val="20001"/>
                    </a:ext>
                  </a:extLst>
                </a:gridCol>
              </a:tblGrid>
              <a:tr h="358835">
                <a:tc>
                  <a:txBody>
                    <a:bodyPr/>
                    <a:lstStyle/>
                    <a:p>
                      <a:r>
                        <a:rPr kumimoji="0" lang="en-US" sz="1400" b="1" u="none" strike="noStrike" cap="none" normalizeH="0" baseline="0" dirty="0">
                          <a:ln>
                            <a:noFill/>
                          </a:ln>
                          <a:solidFill>
                            <a:schemeClr val="tx1"/>
                          </a:solidFill>
                          <a:effectLst/>
                          <a:latin typeface="+mj-lt"/>
                        </a:rPr>
                        <a:t>Properties</a:t>
                      </a:r>
                      <a:endParaRPr lang="en-US" sz="1400" dirty="0">
                        <a:latin typeface="+mj-lt"/>
                      </a:endParaRPr>
                    </a:p>
                  </a:txBody>
                  <a:tcPr marL="68580" marR="68580"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0">
                          <a:solidFill>
                            <a:schemeClr val="tx1"/>
                          </a:solidFill>
                          <a:latin typeface="+mj-lt"/>
                          <a:cs typeface="Calibri" pitchFamily="34" charset="0"/>
                        </a:rPr>
                        <a:t>Maximum; Minimum; Step; Style; Value</a:t>
                      </a:r>
                    </a:p>
                  </a:txBody>
                  <a:tcPr marL="68580" marR="68580" marT="34290" marB="34290"/>
                </a:tc>
                <a:extLst>
                  <a:ext uri="{0D108BD9-81ED-4DB2-BD59-A6C34878D82A}">
                    <a16:rowId xmlns:a16="http://schemas.microsoft.com/office/drawing/2014/main" val="10000"/>
                  </a:ext>
                </a:extLst>
              </a:tr>
              <a:tr h="287890">
                <a:tc>
                  <a:txBody>
                    <a:bodyPr/>
                    <a:lstStyle/>
                    <a:p>
                      <a:r>
                        <a:rPr kumimoji="0" lang="en-US" sz="1400" b="1" u="none" strike="noStrike" cap="none" normalizeH="0" baseline="0">
                          <a:ln>
                            <a:noFill/>
                          </a:ln>
                          <a:solidFill>
                            <a:schemeClr val="tx1"/>
                          </a:solidFill>
                          <a:effectLst/>
                          <a:latin typeface="+mj-lt"/>
                        </a:rPr>
                        <a:t>Methods</a:t>
                      </a:r>
                      <a:endParaRPr lang="en-US" sz="1400">
                        <a:latin typeface="+mj-lt"/>
                      </a:endParaRPr>
                    </a:p>
                  </a:txBody>
                  <a:tcPr marL="68580" marR="68580" marT="34290" marB="34290"/>
                </a:tc>
                <a:tc>
                  <a:txBody>
                    <a:bodyPr/>
                    <a:lstStyle/>
                    <a:p>
                      <a:pPr algn="l"/>
                      <a:r>
                        <a:rPr kumimoji="0" lang="en-US" sz="1400" b="0" kern="1200">
                          <a:solidFill>
                            <a:schemeClr val="tx1"/>
                          </a:solidFill>
                          <a:latin typeface="+mj-lt"/>
                          <a:ea typeface="+mn-ea"/>
                          <a:cs typeface="Calibri" pitchFamily="34" charset="0"/>
                        </a:rPr>
                        <a:t>Increment, PerformStep</a:t>
                      </a:r>
                    </a:p>
                  </a:txBody>
                  <a:tcPr marL="68580" marR="68580" marT="34290" marB="34290"/>
                </a:tc>
                <a:extLst>
                  <a:ext uri="{0D108BD9-81ED-4DB2-BD59-A6C34878D82A}">
                    <a16:rowId xmlns:a16="http://schemas.microsoft.com/office/drawing/2014/main" val="10001"/>
                  </a:ext>
                </a:extLst>
              </a:tr>
            </a:tbl>
          </a:graphicData>
        </a:graphic>
      </p:graphicFrame>
      <p:pic>
        <p:nvPicPr>
          <p:cNvPr id="12" name="Picture 11">
            <a:extLst>
              <a:ext uri="{FF2B5EF4-FFF2-40B4-BE49-F238E27FC236}">
                <a16:creationId xmlns:a16="http://schemas.microsoft.com/office/drawing/2014/main" id="{4864C0F3-9006-4187-887F-BA244801EB40}"/>
              </a:ext>
            </a:extLst>
          </p:cNvPr>
          <p:cNvPicPr>
            <a:picLocks noChangeAspect="1"/>
          </p:cNvPicPr>
          <p:nvPr/>
        </p:nvPicPr>
        <p:blipFill>
          <a:blip r:embed="rId4"/>
          <a:stretch>
            <a:fillRect/>
          </a:stretch>
        </p:blipFill>
        <p:spPr>
          <a:xfrm>
            <a:off x="4283294" y="2577688"/>
            <a:ext cx="4837059" cy="3124322"/>
          </a:xfrm>
          <a:prstGeom prst="rect">
            <a:avLst/>
          </a:prstGeom>
        </p:spPr>
      </p:pic>
    </p:spTree>
    <p:extLst>
      <p:ext uri="{BB962C8B-B14F-4D97-AF65-F5344CB8AC3E}">
        <p14:creationId xmlns:p14="http://schemas.microsoft.com/office/powerpoint/2010/main" val="27081733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3">
            <a:extLst>
              <a:ext uri="{FF2B5EF4-FFF2-40B4-BE49-F238E27FC236}">
                <a16:creationId xmlns:a16="http://schemas.microsoft.com/office/drawing/2014/main" id="{E13011A8-D88C-4012-B204-49668D8EBB2E}"/>
              </a:ext>
            </a:extLst>
          </p:cNvPr>
          <p:cNvSpPr>
            <a:spLocks noGrp="1"/>
          </p:cNvSpPr>
          <p:nvPr>
            <p:ph type="dt" sz="half" idx="10"/>
          </p:nvPr>
        </p:nvSpPr>
        <p:spPr>
          <a:xfrm>
            <a:off x="628650" y="5709892"/>
            <a:ext cx="2057400" cy="273844"/>
          </a:xfrm>
        </p:spPr>
        <p:txBody>
          <a:bodyPr/>
          <a:lstStyle>
            <a:lvl1pPr>
              <a:defRPr>
                <a:solidFill>
                  <a:schemeClr val="tx1"/>
                </a:solidFill>
              </a:defRPr>
            </a:lvl1pPr>
          </a:lstStyle>
          <a:p>
            <a:fld id="{5DCBE059-FAD7-45D8-8659-E6542D1E092D}" type="datetime1">
              <a:rPr lang="en-US" smtClean="0"/>
              <a:t>22/08/2022</a:t>
            </a:fld>
            <a:endParaRPr lang="en-US" dirty="0"/>
          </a:p>
        </p:txBody>
      </p:sp>
      <p:sp>
        <p:nvSpPr>
          <p:cNvPr id="4" name="Slide Number Placeholder 5">
            <a:extLst>
              <a:ext uri="{FF2B5EF4-FFF2-40B4-BE49-F238E27FC236}">
                <a16:creationId xmlns:a16="http://schemas.microsoft.com/office/drawing/2014/main" id="{C5BFEE7E-1160-4EB3-9549-81C1E8348FA6}"/>
              </a:ext>
            </a:extLst>
          </p:cNvPr>
          <p:cNvSpPr>
            <a:spLocks noGrp="1"/>
          </p:cNvSpPr>
          <p:nvPr>
            <p:ph type="sldNum" sz="quarter" idx="12"/>
          </p:nvPr>
        </p:nvSpPr>
        <p:spPr>
          <a:xfrm>
            <a:off x="6514545" y="5717775"/>
            <a:ext cx="2057400" cy="273844"/>
          </a:xfrm>
        </p:spPr>
        <p:txBody>
          <a:bodyPr/>
          <a:lstStyle>
            <a:lvl1pPr>
              <a:defRPr>
                <a:solidFill>
                  <a:schemeClr val="tx1"/>
                </a:solidFill>
              </a:defRPr>
            </a:lvl1pPr>
          </a:lstStyle>
          <a:p>
            <a:fld id="{CC0149FD-98BB-4821-915B-09C9BFE4B727}" type="slidenum">
              <a:rPr lang="en-US" smtClean="0"/>
              <a:pPr/>
              <a:t>5</a:t>
            </a:fld>
            <a:endParaRPr lang="en-US" dirty="0"/>
          </a:p>
        </p:txBody>
      </p:sp>
      <p:pic>
        <p:nvPicPr>
          <p:cNvPr id="13" name="Picture 12">
            <a:extLst>
              <a:ext uri="{FF2B5EF4-FFF2-40B4-BE49-F238E27FC236}">
                <a16:creationId xmlns:a16="http://schemas.microsoft.com/office/drawing/2014/main" id="{84E8AB62-6AD8-4D50-945A-4551FA4577F6}"/>
              </a:ext>
            </a:extLst>
          </p:cNvPr>
          <p:cNvPicPr>
            <a:picLocks noChangeAspect="1"/>
          </p:cNvPicPr>
          <p:nvPr/>
        </p:nvPicPr>
        <p:blipFill>
          <a:blip r:embed="rId3"/>
          <a:stretch>
            <a:fillRect/>
          </a:stretch>
        </p:blipFill>
        <p:spPr>
          <a:xfrm>
            <a:off x="708463" y="1415061"/>
            <a:ext cx="7727074" cy="4279066"/>
          </a:xfrm>
          <a:prstGeom prst="rect">
            <a:avLst/>
          </a:prstGeom>
        </p:spPr>
      </p:pic>
    </p:spTree>
    <p:extLst>
      <p:ext uri="{BB962C8B-B14F-4D97-AF65-F5344CB8AC3E}">
        <p14:creationId xmlns:p14="http://schemas.microsoft.com/office/powerpoint/2010/main" val="426957019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3">
            <a:extLst>
              <a:ext uri="{FF2B5EF4-FFF2-40B4-BE49-F238E27FC236}">
                <a16:creationId xmlns:a16="http://schemas.microsoft.com/office/drawing/2014/main" id="{E13011A8-D88C-4012-B204-49668D8EBB2E}"/>
              </a:ext>
            </a:extLst>
          </p:cNvPr>
          <p:cNvSpPr>
            <a:spLocks noGrp="1"/>
          </p:cNvSpPr>
          <p:nvPr>
            <p:ph type="dt" sz="half" idx="10"/>
          </p:nvPr>
        </p:nvSpPr>
        <p:spPr>
          <a:xfrm>
            <a:off x="628650" y="5709892"/>
            <a:ext cx="2057400" cy="273844"/>
          </a:xfrm>
        </p:spPr>
        <p:txBody>
          <a:bodyPr/>
          <a:lstStyle>
            <a:lvl1pPr>
              <a:defRPr>
                <a:solidFill>
                  <a:schemeClr val="tx1"/>
                </a:solidFill>
              </a:defRPr>
            </a:lvl1pPr>
          </a:lstStyle>
          <a:p>
            <a:fld id="{5DCBE059-FAD7-45D8-8659-E6542D1E092D}" type="datetime1">
              <a:rPr lang="en-US" smtClean="0"/>
              <a:t>22/08/2022</a:t>
            </a:fld>
            <a:endParaRPr lang="en-US" dirty="0"/>
          </a:p>
        </p:txBody>
      </p:sp>
      <p:sp>
        <p:nvSpPr>
          <p:cNvPr id="4" name="Slide Number Placeholder 5">
            <a:extLst>
              <a:ext uri="{FF2B5EF4-FFF2-40B4-BE49-F238E27FC236}">
                <a16:creationId xmlns:a16="http://schemas.microsoft.com/office/drawing/2014/main" id="{C5BFEE7E-1160-4EB3-9549-81C1E8348FA6}"/>
              </a:ext>
            </a:extLst>
          </p:cNvPr>
          <p:cNvSpPr>
            <a:spLocks noGrp="1"/>
          </p:cNvSpPr>
          <p:nvPr>
            <p:ph type="sldNum" sz="quarter" idx="12"/>
          </p:nvPr>
        </p:nvSpPr>
        <p:spPr>
          <a:xfrm>
            <a:off x="6514545" y="5717775"/>
            <a:ext cx="2057400" cy="273844"/>
          </a:xfrm>
        </p:spPr>
        <p:txBody>
          <a:bodyPr/>
          <a:lstStyle>
            <a:lvl1pPr>
              <a:defRPr>
                <a:solidFill>
                  <a:schemeClr val="tx1"/>
                </a:solidFill>
              </a:defRPr>
            </a:lvl1pPr>
          </a:lstStyle>
          <a:p>
            <a:fld id="{CC0149FD-98BB-4821-915B-09C9BFE4B727}" type="slidenum">
              <a:rPr lang="en-US" smtClean="0"/>
              <a:pPr/>
              <a:t>50</a:t>
            </a:fld>
            <a:endParaRPr lang="en-US" dirty="0"/>
          </a:p>
        </p:txBody>
      </p:sp>
      <p:sp>
        <p:nvSpPr>
          <p:cNvPr id="9" name="Title 1">
            <a:extLst>
              <a:ext uri="{FF2B5EF4-FFF2-40B4-BE49-F238E27FC236}">
                <a16:creationId xmlns:a16="http://schemas.microsoft.com/office/drawing/2014/main" id="{7F579039-CEC8-487D-92F5-2AF0A49E5C21}"/>
              </a:ext>
            </a:extLst>
          </p:cNvPr>
          <p:cNvSpPr>
            <a:spLocks noGrp="1"/>
          </p:cNvSpPr>
          <p:nvPr>
            <p:ph type="title"/>
          </p:nvPr>
        </p:nvSpPr>
        <p:spPr>
          <a:xfrm>
            <a:off x="297573" y="1397255"/>
            <a:ext cx="8365578" cy="431575"/>
          </a:xfrm>
        </p:spPr>
        <p:txBody>
          <a:bodyPr>
            <a:noAutofit/>
          </a:bodyPr>
          <a:lstStyle/>
          <a:p>
            <a:r>
              <a:rPr lang="en-US" sz="3000"/>
              <a:t>DateTimerPicker</a:t>
            </a:r>
          </a:p>
        </p:txBody>
      </p:sp>
      <p:sp>
        <p:nvSpPr>
          <p:cNvPr id="6" name="TextBox 5">
            <a:extLst>
              <a:ext uri="{FF2B5EF4-FFF2-40B4-BE49-F238E27FC236}">
                <a16:creationId xmlns:a16="http://schemas.microsoft.com/office/drawing/2014/main" id="{DC40B99B-89B9-4DBA-B286-85BE9A31140F}"/>
              </a:ext>
            </a:extLst>
          </p:cNvPr>
          <p:cNvSpPr txBox="1"/>
          <p:nvPr/>
        </p:nvSpPr>
        <p:spPr>
          <a:xfrm>
            <a:off x="0" y="1951999"/>
            <a:ext cx="9073055" cy="738664"/>
          </a:xfrm>
          <a:prstGeom prst="rect">
            <a:avLst/>
          </a:prstGeom>
          <a:noFill/>
        </p:spPr>
        <p:txBody>
          <a:bodyPr wrap="square">
            <a:spAutoFit/>
          </a:bodyPr>
          <a:lstStyle/>
          <a:p>
            <a:pPr marL="257175" indent="-257175" algn="just">
              <a:spcBef>
                <a:spcPts val="750"/>
              </a:spcBef>
              <a:buClr>
                <a:srgbClr val="973735"/>
              </a:buClr>
              <a:buSzPct val="50000"/>
              <a:buFont typeface="Wingdings" pitchFamily="2" charset="2"/>
              <a:buChar char="u"/>
              <a:tabLst>
                <a:tab pos="180975" algn="l"/>
              </a:tabLst>
              <a:defRPr/>
            </a:pPr>
            <a:r>
              <a:rPr lang="en-US" sz="2100">
                <a:solidFill>
                  <a:srgbClr val="111111"/>
                </a:solidFill>
                <a:latin typeface="+mj-lt"/>
              </a:rPr>
              <a:t>The Windows Forms DateTimePicker control allows the user to select a single item from a list of dates or times</a:t>
            </a:r>
            <a:endParaRPr lang="en-US" sz="2100" dirty="0">
              <a:solidFill>
                <a:srgbClr val="111111"/>
              </a:solidFill>
              <a:latin typeface="+mj-lt"/>
            </a:endParaRPr>
          </a:p>
        </p:txBody>
      </p:sp>
      <p:pic>
        <p:nvPicPr>
          <p:cNvPr id="5" name="Picture 4">
            <a:extLst>
              <a:ext uri="{FF2B5EF4-FFF2-40B4-BE49-F238E27FC236}">
                <a16:creationId xmlns:a16="http://schemas.microsoft.com/office/drawing/2014/main" id="{68F800AB-E6B9-49EC-BD54-EC729F37A05A}"/>
              </a:ext>
            </a:extLst>
          </p:cNvPr>
          <p:cNvPicPr>
            <a:picLocks noChangeAspect="1"/>
          </p:cNvPicPr>
          <p:nvPr/>
        </p:nvPicPr>
        <p:blipFill>
          <a:blip r:embed="rId3"/>
          <a:stretch>
            <a:fillRect/>
          </a:stretch>
        </p:blipFill>
        <p:spPr>
          <a:xfrm>
            <a:off x="5673607" y="2649257"/>
            <a:ext cx="3210261" cy="2669997"/>
          </a:xfrm>
          <a:prstGeom prst="rect">
            <a:avLst/>
          </a:prstGeom>
        </p:spPr>
      </p:pic>
      <p:pic>
        <p:nvPicPr>
          <p:cNvPr id="8" name="Picture 7">
            <a:extLst>
              <a:ext uri="{FF2B5EF4-FFF2-40B4-BE49-F238E27FC236}">
                <a16:creationId xmlns:a16="http://schemas.microsoft.com/office/drawing/2014/main" id="{862DB099-0B56-4AD6-9F05-C8C83CD522FC}"/>
              </a:ext>
            </a:extLst>
          </p:cNvPr>
          <p:cNvPicPr>
            <a:picLocks noChangeAspect="1"/>
          </p:cNvPicPr>
          <p:nvPr/>
        </p:nvPicPr>
        <p:blipFill>
          <a:blip r:embed="rId4"/>
          <a:stretch>
            <a:fillRect/>
          </a:stretch>
        </p:blipFill>
        <p:spPr>
          <a:xfrm>
            <a:off x="310384" y="4095739"/>
            <a:ext cx="5231196" cy="1087745"/>
          </a:xfrm>
          <a:prstGeom prst="rect">
            <a:avLst/>
          </a:prstGeom>
        </p:spPr>
      </p:pic>
      <p:graphicFrame>
        <p:nvGraphicFramePr>
          <p:cNvPr id="10" name="Table 9">
            <a:extLst>
              <a:ext uri="{FF2B5EF4-FFF2-40B4-BE49-F238E27FC236}">
                <a16:creationId xmlns:a16="http://schemas.microsoft.com/office/drawing/2014/main" id="{2E84F3F7-62DD-4B2C-9D76-815F35C89957}"/>
              </a:ext>
            </a:extLst>
          </p:cNvPr>
          <p:cNvGraphicFramePr>
            <a:graphicFrameLocks noGrp="1"/>
          </p:cNvGraphicFramePr>
          <p:nvPr>
            <p:extLst/>
          </p:nvPr>
        </p:nvGraphicFramePr>
        <p:xfrm>
          <a:off x="337969" y="2688998"/>
          <a:ext cx="5203610" cy="1217854"/>
        </p:xfrm>
        <a:graphic>
          <a:graphicData uri="http://schemas.openxmlformats.org/drawingml/2006/table">
            <a:tbl>
              <a:tblPr firstRow="1" bandRow="1">
                <a:tableStyleId>{22838BEF-8BB2-4498-84A7-C5851F593DF1}</a:tableStyleId>
              </a:tblPr>
              <a:tblGrid>
                <a:gridCol w="1220957">
                  <a:extLst>
                    <a:ext uri="{9D8B030D-6E8A-4147-A177-3AD203B41FA5}">
                      <a16:colId xmlns:a16="http://schemas.microsoft.com/office/drawing/2014/main" val="20000"/>
                    </a:ext>
                  </a:extLst>
                </a:gridCol>
                <a:gridCol w="3982653">
                  <a:extLst>
                    <a:ext uri="{9D8B030D-6E8A-4147-A177-3AD203B41FA5}">
                      <a16:colId xmlns:a16="http://schemas.microsoft.com/office/drawing/2014/main" val="20001"/>
                    </a:ext>
                  </a:extLst>
                </a:gridCol>
              </a:tblGrid>
              <a:tr h="525780">
                <a:tc>
                  <a:txBody>
                    <a:bodyPr/>
                    <a:lstStyle/>
                    <a:p>
                      <a:r>
                        <a:rPr kumimoji="0" lang="en-US" sz="1400" b="1" u="none" strike="noStrike" cap="none" normalizeH="0" baseline="0" dirty="0">
                          <a:ln>
                            <a:noFill/>
                          </a:ln>
                          <a:solidFill>
                            <a:schemeClr val="tx1"/>
                          </a:solidFill>
                          <a:effectLst/>
                          <a:latin typeface="+mj-lt"/>
                        </a:rPr>
                        <a:t>Properties</a:t>
                      </a:r>
                      <a:endParaRPr lang="en-US" sz="1400" dirty="0">
                        <a:latin typeface="+mj-lt"/>
                      </a:endParaRPr>
                    </a:p>
                  </a:txBody>
                  <a:tcPr marL="68580" marR="68580"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500" b="0" dirty="0">
                          <a:solidFill>
                            <a:schemeClr val="tx1"/>
                          </a:solidFill>
                          <a:latin typeface="+mj-lt"/>
                          <a:cs typeface="Calibri" pitchFamily="34" charset="0"/>
                        </a:rPr>
                        <a:t>Format,</a:t>
                      </a:r>
                      <a:r>
                        <a:rPr lang="en-US" sz="1500" b="0" baseline="0" dirty="0">
                          <a:solidFill>
                            <a:schemeClr val="tx1"/>
                          </a:solidFill>
                          <a:latin typeface="+mj-lt"/>
                          <a:cs typeface="Calibri" pitchFamily="34" charset="0"/>
                        </a:rPr>
                        <a:t> </a:t>
                      </a:r>
                      <a:r>
                        <a:rPr lang="en-US" sz="1500" b="0" baseline="0" dirty="0" err="1">
                          <a:solidFill>
                            <a:schemeClr val="tx1"/>
                          </a:solidFill>
                          <a:latin typeface="+mj-lt"/>
                          <a:cs typeface="Calibri" pitchFamily="34" charset="0"/>
                        </a:rPr>
                        <a:t>MinDate</a:t>
                      </a:r>
                      <a:r>
                        <a:rPr lang="en-US" sz="1500" b="0" baseline="0" dirty="0">
                          <a:solidFill>
                            <a:schemeClr val="tx1"/>
                          </a:solidFill>
                          <a:latin typeface="+mj-lt"/>
                          <a:cs typeface="Calibri" pitchFamily="34" charset="0"/>
                        </a:rPr>
                        <a:t>, </a:t>
                      </a:r>
                      <a:r>
                        <a:rPr lang="en-US" sz="1500" b="0" baseline="0" dirty="0" err="1">
                          <a:solidFill>
                            <a:schemeClr val="tx1"/>
                          </a:solidFill>
                          <a:latin typeface="+mj-lt"/>
                          <a:cs typeface="Calibri" pitchFamily="34" charset="0"/>
                        </a:rPr>
                        <a:t>MaxDate</a:t>
                      </a:r>
                      <a:r>
                        <a:rPr lang="en-US" sz="1500" b="0" baseline="0" dirty="0">
                          <a:solidFill>
                            <a:schemeClr val="tx1"/>
                          </a:solidFill>
                          <a:latin typeface="+mj-lt"/>
                          <a:cs typeface="Calibri" pitchFamily="34" charset="0"/>
                        </a:rPr>
                        <a:t>, </a:t>
                      </a:r>
                      <a:r>
                        <a:rPr lang="en-US" sz="1500" b="0" baseline="0" dirty="0" err="1">
                          <a:solidFill>
                            <a:schemeClr val="tx1"/>
                          </a:solidFill>
                          <a:latin typeface="+mj-lt"/>
                          <a:cs typeface="Calibri" pitchFamily="34" charset="0"/>
                        </a:rPr>
                        <a:t>ShowCheckBox</a:t>
                      </a:r>
                      <a:r>
                        <a:rPr lang="en-US" sz="1500" b="0" baseline="0" dirty="0">
                          <a:solidFill>
                            <a:schemeClr val="tx1"/>
                          </a:solidFill>
                          <a:latin typeface="+mj-lt"/>
                          <a:cs typeface="Calibri" pitchFamily="34" charset="0"/>
                        </a:rPr>
                        <a:t>, </a:t>
                      </a:r>
                      <a:r>
                        <a:rPr lang="en-US" sz="1500" b="0" baseline="0">
                          <a:solidFill>
                            <a:schemeClr val="tx1"/>
                          </a:solidFill>
                          <a:latin typeface="+mj-lt"/>
                          <a:cs typeface="Calibri" pitchFamily="34" charset="0"/>
                        </a:rPr>
                        <a:t>Value, CustomFormat</a:t>
                      </a:r>
                      <a:endParaRPr lang="en-US" sz="1500" b="0" dirty="0">
                        <a:solidFill>
                          <a:schemeClr val="tx1"/>
                        </a:solidFill>
                        <a:latin typeface="+mj-lt"/>
                        <a:cs typeface="Calibri" pitchFamily="34" charset="0"/>
                      </a:endParaRPr>
                    </a:p>
                  </a:txBody>
                  <a:tcPr marL="68580" marR="68580" marT="34290" marB="34290"/>
                </a:tc>
                <a:extLst>
                  <a:ext uri="{0D108BD9-81ED-4DB2-BD59-A6C34878D82A}">
                    <a16:rowId xmlns:a16="http://schemas.microsoft.com/office/drawing/2014/main" val="10000"/>
                  </a:ext>
                </a:extLst>
              </a:tr>
              <a:tr h="297180">
                <a:tc>
                  <a:txBody>
                    <a:bodyPr/>
                    <a:lstStyle/>
                    <a:p>
                      <a:r>
                        <a:rPr kumimoji="0" lang="en-US" sz="1400" b="1" u="none" strike="noStrike" cap="none" normalizeH="0" baseline="0">
                          <a:ln>
                            <a:noFill/>
                          </a:ln>
                          <a:solidFill>
                            <a:schemeClr val="tx1"/>
                          </a:solidFill>
                          <a:effectLst/>
                          <a:latin typeface="+mj-lt"/>
                        </a:rPr>
                        <a:t>Methods</a:t>
                      </a:r>
                      <a:endParaRPr lang="en-US" sz="1400">
                        <a:latin typeface="+mj-lt"/>
                      </a:endParaRPr>
                    </a:p>
                  </a:txBody>
                  <a:tcPr marL="68580" marR="68580" marT="34290" marB="34290"/>
                </a:tc>
                <a:tc>
                  <a:txBody>
                    <a:bodyPr/>
                    <a:lstStyle/>
                    <a:p>
                      <a:r>
                        <a:rPr kumimoji="0" lang="en-US" sz="1500" b="0" kern="1200">
                          <a:solidFill>
                            <a:schemeClr val="tx1"/>
                          </a:solidFill>
                          <a:latin typeface="+mj-lt"/>
                          <a:ea typeface="+mn-ea"/>
                          <a:cs typeface="Calibri" pitchFamily="34" charset="0"/>
                        </a:rPr>
                        <a:t>Focus, Show</a:t>
                      </a:r>
                      <a:endParaRPr lang="en-US" sz="1500" b="0">
                        <a:solidFill>
                          <a:srgbClr val="C00000"/>
                        </a:solidFill>
                        <a:latin typeface="+mj-lt"/>
                        <a:cs typeface="Calibri" pitchFamily="34" charset="0"/>
                      </a:endParaRPr>
                    </a:p>
                  </a:txBody>
                  <a:tcPr marL="68580" marR="68580" marT="34290" marB="34290"/>
                </a:tc>
                <a:extLst>
                  <a:ext uri="{0D108BD9-81ED-4DB2-BD59-A6C34878D82A}">
                    <a16:rowId xmlns:a16="http://schemas.microsoft.com/office/drawing/2014/main" val="10001"/>
                  </a:ext>
                </a:extLst>
              </a:tr>
              <a:tr h="394894">
                <a:tc>
                  <a:txBody>
                    <a:bodyPr/>
                    <a:lstStyle/>
                    <a:p>
                      <a:r>
                        <a:rPr kumimoji="0" lang="en-US" sz="1400" b="1" u="none" strike="noStrike" cap="none" normalizeH="0" baseline="0">
                          <a:ln>
                            <a:noFill/>
                          </a:ln>
                          <a:solidFill>
                            <a:schemeClr val="tx1"/>
                          </a:solidFill>
                          <a:effectLst/>
                          <a:latin typeface="+mj-lt"/>
                        </a:rPr>
                        <a:t>Events</a:t>
                      </a:r>
                      <a:endParaRPr lang="en-US" sz="1400">
                        <a:latin typeface="+mj-lt"/>
                      </a:endParaRPr>
                    </a:p>
                  </a:txBody>
                  <a:tcPr marL="68580" marR="68580"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500" b="0">
                          <a:solidFill>
                            <a:schemeClr val="tx1"/>
                          </a:solidFill>
                          <a:latin typeface="+mj-lt"/>
                          <a:cs typeface="Calibri" pitchFamily="34" charset="0"/>
                        </a:rPr>
                        <a:t>Click, FormatChanged, ValueChanged</a:t>
                      </a:r>
                    </a:p>
                  </a:txBody>
                  <a:tcPr marL="68580" marR="68580" marT="34290" marB="34290"/>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338957230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3">
            <a:extLst>
              <a:ext uri="{FF2B5EF4-FFF2-40B4-BE49-F238E27FC236}">
                <a16:creationId xmlns:a16="http://schemas.microsoft.com/office/drawing/2014/main" id="{E13011A8-D88C-4012-B204-49668D8EBB2E}"/>
              </a:ext>
            </a:extLst>
          </p:cNvPr>
          <p:cNvSpPr>
            <a:spLocks noGrp="1"/>
          </p:cNvSpPr>
          <p:nvPr>
            <p:ph type="dt" sz="half" idx="10"/>
          </p:nvPr>
        </p:nvSpPr>
        <p:spPr>
          <a:xfrm>
            <a:off x="628650" y="5709892"/>
            <a:ext cx="2057400" cy="273844"/>
          </a:xfrm>
        </p:spPr>
        <p:txBody>
          <a:bodyPr/>
          <a:lstStyle>
            <a:lvl1pPr>
              <a:defRPr>
                <a:solidFill>
                  <a:schemeClr val="tx1"/>
                </a:solidFill>
              </a:defRPr>
            </a:lvl1pPr>
          </a:lstStyle>
          <a:p>
            <a:fld id="{5DCBE059-FAD7-45D8-8659-E6542D1E092D}" type="datetime1">
              <a:rPr lang="en-US" smtClean="0"/>
              <a:t>22/08/2022</a:t>
            </a:fld>
            <a:endParaRPr lang="en-US" dirty="0"/>
          </a:p>
        </p:txBody>
      </p:sp>
      <p:sp>
        <p:nvSpPr>
          <p:cNvPr id="4" name="Slide Number Placeholder 5">
            <a:extLst>
              <a:ext uri="{FF2B5EF4-FFF2-40B4-BE49-F238E27FC236}">
                <a16:creationId xmlns:a16="http://schemas.microsoft.com/office/drawing/2014/main" id="{C5BFEE7E-1160-4EB3-9549-81C1E8348FA6}"/>
              </a:ext>
            </a:extLst>
          </p:cNvPr>
          <p:cNvSpPr>
            <a:spLocks noGrp="1"/>
          </p:cNvSpPr>
          <p:nvPr>
            <p:ph type="sldNum" sz="quarter" idx="12"/>
          </p:nvPr>
        </p:nvSpPr>
        <p:spPr>
          <a:xfrm>
            <a:off x="6514545" y="5717775"/>
            <a:ext cx="2057400" cy="273844"/>
          </a:xfrm>
        </p:spPr>
        <p:txBody>
          <a:bodyPr/>
          <a:lstStyle>
            <a:lvl1pPr>
              <a:defRPr>
                <a:solidFill>
                  <a:schemeClr val="tx1"/>
                </a:solidFill>
              </a:defRPr>
            </a:lvl1pPr>
          </a:lstStyle>
          <a:p>
            <a:fld id="{CC0149FD-98BB-4821-915B-09C9BFE4B727}" type="slidenum">
              <a:rPr lang="en-US" smtClean="0"/>
              <a:pPr/>
              <a:t>51</a:t>
            </a:fld>
            <a:endParaRPr lang="en-US" dirty="0"/>
          </a:p>
        </p:txBody>
      </p:sp>
      <p:sp>
        <p:nvSpPr>
          <p:cNvPr id="9" name="Title 1">
            <a:extLst>
              <a:ext uri="{FF2B5EF4-FFF2-40B4-BE49-F238E27FC236}">
                <a16:creationId xmlns:a16="http://schemas.microsoft.com/office/drawing/2014/main" id="{7F579039-CEC8-487D-92F5-2AF0A49E5C21}"/>
              </a:ext>
            </a:extLst>
          </p:cNvPr>
          <p:cNvSpPr>
            <a:spLocks noGrp="1"/>
          </p:cNvSpPr>
          <p:nvPr>
            <p:ph type="title"/>
          </p:nvPr>
        </p:nvSpPr>
        <p:spPr>
          <a:xfrm>
            <a:off x="297573" y="1397255"/>
            <a:ext cx="8365578" cy="431575"/>
          </a:xfrm>
        </p:spPr>
        <p:txBody>
          <a:bodyPr>
            <a:noAutofit/>
          </a:bodyPr>
          <a:lstStyle/>
          <a:p>
            <a:r>
              <a:rPr lang="en-US" sz="3000"/>
              <a:t>Timer</a:t>
            </a:r>
          </a:p>
        </p:txBody>
      </p:sp>
      <p:sp>
        <p:nvSpPr>
          <p:cNvPr id="6" name="TextBox 5">
            <a:extLst>
              <a:ext uri="{FF2B5EF4-FFF2-40B4-BE49-F238E27FC236}">
                <a16:creationId xmlns:a16="http://schemas.microsoft.com/office/drawing/2014/main" id="{DC40B99B-89B9-4DBA-B286-85BE9A31140F}"/>
              </a:ext>
            </a:extLst>
          </p:cNvPr>
          <p:cNvSpPr txBox="1"/>
          <p:nvPr/>
        </p:nvSpPr>
        <p:spPr>
          <a:xfrm>
            <a:off x="-24636" y="1913975"/>
            <a:ext cx="9073055" cy="692497"/>
          </a:xfrm>
          <a:prstGeom prst="rect">
            <a:avLst/>
          </a:prstGeom>
          <a:noFill/>
        </p:spPr>
        <p:txBody>
          <a:bodyPr wrap="square">
            <a:spAutoFit/>
          </a:bodyPr>
          <a:lstStyle/>
          <a:p>
            <a:pPr marL="257175" indent="-257175" algn="just">
              <a:spcBef>
                <a:spcPts val="750"/>
              </a:spcBef>
              <a:buClr>
                <a:srgbClr val="973735"/>
              </a:buClr>
              <a:buSzPct val="50000"/>
              <a:buFont typeface="Wingdings" pitchFamily="2" charset="2"/>
              <a:buChar char="u"/>
              <a:tabLst>
                <a:tab pos="180975" algn="l"/>
              </a:tabLst>
              <a:defRPr/>
            </a:pPr>
            <a:r>
              <a:rPr lang="en-US" sz="1950">
                <a:solidFill>
                  <a:srgbClr val="111111"/>
                </a:solidFill>
                <a:latin typeface="+mj-lt"/>
              </a:rPr>
              <a:t>The Timer class in C# represents a Timer control that executes a code block at a specified interval of time repeatedly</a:t>
            </a:r>
            <a:endParaRPr lang="en-US" sz="1950" dirty="0">
              <a:solidFill>
                <a:srgbClr val="111111"/>
              </a:solidFill>
              <a:latin typeface="+mj-lt"/>
            </a:endParaRPr>
          </a:p>
        </p:txBody>
      </p:sp>
      <p:graphicFrame>
        <p:nvGraphicFramePr>
          <p:cNvPr id="10" name="Table 9">
            <a:extLst>
              <a:ext uri="{FF2B5EF4-FFF2-40B4-BE49-F238E27FC236}">
                <a16:creationId xmlns:a16="http://schemas.microsoft.com/office/drawing/2014/main" id="{2E84F3F7-62DD-4B2C-9D76-815F35C89957}"/>
              </a:ext>
            </a:extLst>
          </p:cNvPr>
          <p:cNvGraphicFramePr>
            <a:graphicFrameLocks noGrp="1"/>
          </p:cNvGraphicFramePr>
          <p:nvPr>
            <p:extLst/>
          </p:nvPr>
        </p:nvGraphicFramePr>
        <p:xfrm>
          <a:off x="297573" y="2612746"/>
          <a:ext cx="5152101" cy="1070249"/>
        </p:xfrm>
        <a:graphic>
          <a:graphicData uri="http://schemas.openxmlformats.org/drawingml/2006/table">
            <a:tbl>
              <a:tblPr firstRow="1" bandRow="1">
                <a:tableStyleId>{22838BEF-8BB2-4498-84A7-C5851F593DF1}</a:tableStyleId>
              </a:tblPr>
              <a:tblGrid>
                <a:gridCol w="1208871">
                  <a:extLst>
                    <a:ext uri="{9D8B030D-6E8A-4147-A177-3AD203B41FA5}">
                      <a16:colId xmlns:a16="http://schemas.microsoft.com/office/drawing/2014/main" val="20000"/>
                    </a:ext>
                  </a:extLst>
                </a:gridCol>
                <a:gridCol w="3943230">
                  <a:extLst>
                    <a:ext uri="{9D8B030D-6E8A-4147-A177-3AD203B41FA5}">
                      <a16:colId xmlns:a16="http://schemas.microsoft.com/office/drawing/2014/main" val="20001"/>
                    </a:ext>
                  </a:extLst>
                </a:gridCol>
              </a:tblGrid>
              <a:tr h="387465">
                <a:tc>
                  <a:txBody>
                    <a:bodyPr/>
                    <a:lstStyle/>
                    <a:p>
                      <a:r>
                        <a:rPr kumimoji="0" lang="en-US" sz="1400" b="1" u="none" strike="noStrike" cap="none" normalizeH="0" baseline="0" dirty="0">
                          <a:ln>
                            <a:noFill/>
                          </a:ln>
                          <a:solidFill>
                            <a:schemeClr val="tx1"/>
                          </a:solidFill>
                          <a:effectLst/>
                          <a:latin typeface="+mj-lt"/>
                        </a:rPr>
                        <a:t>Properties</a:t>
                      </a:r>
                      <a:endParaRPr lang="en-US" sz="1400" dirty="0">
                        <a:latin typeface="+mj-lt"/>
                      </a:endParaRPr>
                    </a:p>
                  </a:txBody>
                  <a:tcPr marL="68580" marR="68580"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0">
                          <a:solidFill>
                            <a:schemeClr val="tx1"/>
                          </a:solidFill>
                          <a:latin typeface="+mj-lt"/>
                          <a:cs typeface="Calibri" pitchFamily="34" charset="0"/>
                        </a:rPr>
                        <a:t>Enable,</a:t>
                      </a:r>
                      <a:r>
                        <a:rPr lang="en-US" sz="1400" b="0" baseline="0">
                          <a:solidFill>
                            <a:schemeClr val="tx1"/>
                          </a:solidFill>
                          <a:latin typeface="+mj-lt"/>
                          <a:cs typeface="Calibri" pitchFamily="34" charset="0"/>
                        </a:rPr>
                        <a:t> Interval</a:t>
                      </a:r>
                      <a:endParaRPr lang="en-US" sz="1400" b="0">
                        <a:solidFill>
                          <a:schemeClr val="tx1"/>
                        </a:solidFill>
                        <a:latin typeface="+mj-lt"/>
                        <a:cs typeface="Calibri" pitchFamily="34" charset="0"/>
                      </a:endParaRPr>
                    </a:p>
                  </a:txBody>
                  <a:tcPr marL="68580" marR="68580" marT="34290" marB="34290"/>
                </a:tc>
                <a:extLst>
                  <a:ext uri="{0D108BD9-81ED-4DB2-BD59-A6C34878D82A}">
                    <a16:rowId xmlns:a16="http://schemas.microsoft.com/office/drawing/2014/main" val="10000"/>
                  </a:ext>
                </a:extLst>
              </a:tr>
              <a:tr h="287890">
                <a:tc>
                  <a:txBody>
                    <a:bodyPr/>
                    <a:lstStyle/>
                    <a:p>
                      <a:r>
                        <a:rPr kumimoji="0" lang="en-US" sz="1400" b="1" u="none" strike="noStrike" cap="none" normalizeH="0" baseline="0">
                          <a:ln>
                            <a:noFill/>
                          </a:ln>
                          <a:solidFill>
                            <a:schemeClr val="tx1"/>
                          </a:solidFill>
                          <a:effectLst/>
                          <a:latin typeface="+mj-lt"/>
                        </a:rPr>
                        <a:t>Methods</a:t>
                      </a:r>
                      <a:endParaRPr lang="en-US" sz="1400">
                        <a:latin typeface="+mj-lt"/>
                      </a:endParaRPr>
                    </a:p>
                  </a:txBody>
                  <a:tcPr marL="68580" marR="68580"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a:solidFill>
                            <a:schemeClr val="tx1"/>
                          </a:solidFill>
                          <a:latin typeface="+mj-lt"/>
                          <a:cs typeface="Calibri" pitchFamily="34" charset="0"/>
                        </a:rPr>
                        <a:t>Start, Stop</a:t>
                      </a:r>
                      <a:endParaRPr lang="vi-VN" sz="1400">
                        <a:solidFill>
                          <a:schemeClr val="tx1"/>
                        </a:solidFill>
                        <a:latin typeface="+mj-lt"/>
                        <a:cs typeface="Calibri" pitchFamily="34" charset="0"/>
                      </a:endParaRPr>
                    </a:p>
                  </a:txBody>
                  <a:tcPr marL="68580" marR="68580" marT="34290" marB="34290"/>
                </a:tc>
                <a:extLst>
                  <a:ext uri="{0D108BD9-81ED-4DB2-BD59-A6C34878D82A}">
                    <a16:rowId xmlns:a16="http://schemas.microsoft.com/office/drawing/2014/main" val="10001"/>
                  </a:ext>
                </a:extLst>
              </a:tr>
              <a:tr h="394894">
                <a:tc>
                  <a:txBody>
                    <a:bodyPr/>
                    <a:lstStyle/>
                    <a:p>
                      <a:r>
                        <a:rPr kumimoji="0" lang="en-US" sz="1400" b="1" u="none" strike="noStrike" cap="none" normalizeH="0" baseline="0">
                          <a:ln>
                            <a:noFill/>
                          </a:ln>
                          <a:solidFill>
                            <a:schemeClr val="tx1"/>
                          </a:solidFill>
                          <a:effectLst/>
                          <a:latin typeface="+mj-lt"/>
                        </a:rPr>
                        <a:t>Events</a:t>
                      </a:r>
                      <a:endParaRPr lang="en-US" sz="1400">
                        <a:latin typeface="+mj-lt"/>
                      </a:endParaRPr>
                    </a:p>
                  </a:txBody>
                  <a:tcPr marL="68580" marR="68580"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0" dirty="0">
                          <a:solidFill>
                            <a:schemeClr val="tx1"/>
                          </a:solidFill>
                          <a:latin typeface="+mj-lt"/>
                          <a:cs typeface="Calibri" pitchFamily="34" charset="0"/>
                        </a:rPr>
                        <a:t>Tick</a:t>
                      </a:r>
                    </a:p>
                  </a:txBody>
                  <a:tcPr marL="68580" marR="68580" marT="34290" marB="34290"/>
                </a:tc>
                <a:extLst>
                  <a:ext uri="{0D108BD9-81ED-4DB2-BD59-A6C34878D82A}">
                    <a16:rowId xmlns:a16="http://schemas.microsoft.com/office/drawing/2014/main" val="10002"/>
                  </a:ext>
                </a:extLst>
              </a:tr>
            </a:tbl>
          </a:graphicData>
        </a:graphic>
      </p:graphicFrame>
      <p:pic>
        <p:nvPicPr>
          <p:cNvPr id="7" name="Picture 6">
            <a:extLst>
              <a:ext uri="{FF2B5EF4-FFF2-40B4-BE49-F238E27FC236}">
                <a16:creationId xmlns:a16="http://schemas.microsoft.com/office/drawing/2014/main" id="{17AC081D-9800-4E79-BE62-863AA6025AFA}"/>
              </a:ext>
            </a:extLst>
          </p:cNvPr>
          <p:cNvPicPr>
            <a:picLocks noChangeAspect="1"/>
          </p:cNvPicPr>
          <p:nvPr/>
        </p:nvPicPr>
        <p:blipFill>
          <a:blip r:embed="rId3"/>
          <a:stretch>
            <a:fillRect/>
          </a:stretch>
        </p:blipFill>
        <p:spPr>
          <a:xfrm>
            <a:off x="5807070" y="2602564"/>
            <a:ext cx="3015710" cy="2120135"/>
          </a:xfrm>
          <a:prstGeom prst="rect">
            <a:avLst/>
          </a:prstGeom>
        </p:spPr>
      </p:pic>
      <p:pic>
        <p:nvPicPr>
          <p:cNvPr id="12" name="Picture 11">
            <a:extLst>
              <a:ext uri="{FF2B5EF4-FFF2-40B4-BE49-F238E27FC236}">
                <a16:creationId xmlns:a16="http://schemas.microsoft.com/office/drawing/2014/main" id="{5AD3C553-4607-4337-A4AD-5019ED98D7EA}"/>
              </a:ext>
            </a:extLst>
          </p:cNvPr>
          <p:cNvPicPr>
            <a:picLocks noChangeAspect="1"/>
          </p:cNvPicPr>
          <p:nvPr/>
        </p:nvPicPr>
        <p:blipFill>
          <a:blip r:embed="rId4"/>
          <a:stretch>
            <a:fillRect/>
          </a:stretch>
        </p:blipFill>
        <p:spPr>
          <a:xfrm>
            <a:off x="297573" y="3787493"/>
            <a:ext cx="5152102" cy="1846709"/>
          </a:xfrm>
          <a:prstGeom prst="rect">
            <a:avLst/>
          </a:prstGeom>
        </p:spPr>
      </p:pic>
    </p:spTree>
    <p:extLst>
      <p:ext uri="{BB962C8B-B14F-4D97-AF65-F5344CB8AC3E}">
        <p14:creationId xmlns:p14="http://schemas.microsoft.com/office/powerpoint/2010/main" val="23567523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3">
            <a:extLst>
              <a:ext uri="{FF2B5EF4-FFF2-40B4-BE49-F238E27FC236}">
                <a16:creationId xmlns:a16="http://schemas.microsoft.com/office/drawing/2014/main" id="{E13011A8-D88C-4012-B204-49668D8EBB2E}"/>
              </a:ext>
            </a:extLst>
          </p:cNvPr>
          <p:cNvSpPr>
            <a:spLocks noGrp="1"/>
          </p:cNvSpPr>
          <p:nvPr>
            <p:ph type="dt" sz="half" idx="10"/>
          </p:nvPr>
        </p:nvSpPr>
        <p:spPr>
          <a:xfrm>
            <a:off x="628650" y="5709892"/>
            <a:ext cx="2057400" cy="273844"/>
          </a:xfrm>
        </p:spPr>
        <p:txBody>
          <a:bodyPr/>
          <a:lstStyle>
            <a:lvl1pPr>
              <a:defRPr>
                <a:solidFill>
                  <a:schemeClr val="tx1"/>
                </a:solidFill>
              </a:defRPr>
            </a:lvl1pPr>
          </a:lstStyle>
          <a:p>
            <a:fld id="{5DCBE059-FAD7-45D8-8659-E6542D1E092D}" type="datetime1">
              <a:rPr lang="en-US" smtClean="0"/>
              <a:t>22/08/2022</a:t>
            </a:fld>
            <a:endParaRPr lang="en-US" dirty="0"/>
          </a:p>
        </p:txBody>
      </p:sp>
      <p:sp>
        <p:nvSpPr>
          <p:cNvPr id="4" name="Slide Number Placeholder 5">
            <a:extLst>
              <a:ext uri="{FF2B5EF4-FFF2-40B4-BE49-F238E27FC236}">
                <a16:creationId xmlns:a16="http://schemas.microsoft.com/office/drawing/2014/main" id="{C5BFEE7E-1160-4EB3-9549-81C1E8348FA6}"/>
              </a:ext>
            </a:extLst>
          </p:cNvPr>
          <p:cNvSpPr>
            <a:spLocks noGrp="1"/>
          </p:cNvSpPr>
          <p:nvPr>
            <p:ph type="sldNum" sz="quarter" idx="12"/>
          </p:nvPr>
        </p:nvSpPr>
        <p:spPr>
          <a:xfrm>
            <a:off x="6514545" y="5717775"/>
            <a:ext cx="2057400" cy="273844"/>
          </a:xfrm>
        </p:spPr>
        <p:txBody>
          <a:bodyPr/>
          <a:lstStyle>
            <a:lvl1pPr>
              <a:defRPr>
                <a:solidFill>
                  <a:schemeClr val="tx1"/>
                </a:solidFill>
              </a:defRPr>
            </a:lvl1pPr>
          </a:lstStyle>
          <a:p>
            <a:fld id="{CC0149FD-98BB-4821-915B-09C9BFE4B727}" type="slidenum">
              <a:rPr lang="en-US" smtClean="0"/>
              <a:pPr/>
              <a:t>52</a:t>
            </a:fld>
            <a:endParaRPr lang="en-US" dirty="0"/>
          </a:p>
        </p:txBody>
      </p:sp>
      <p:sp>
        <p:nvSpPr>
          <p:cNvPr id="9" name="Title 1">
            <a:extLst>
              <a:ext uri="{FF2B5EF4-FFF2-40B4-BE49-F238E27FC236}">
                <a16:creationId xmlns:a16="http://schemas.microsoft.com/office/drawing/2014/main" id="{7F579039-CEC8-487D-92F5-2AF0A49E5C21}"/>
              </a:ext>
            </a:extLst>
          </p:cNvPr>
          <p:cNvSpPr>
            <a:spLocks noGrp="1"/>
          </p:cNvSpPr>
          <p:nvPr>
            <p:ph type="title"/>
          </p:nvPr>
        </p:nvSpPr>
        <p:spPr>
          <a:xfrm>
            <a:off x="297573" y="1397255"/>
            <a:ext cx="8365578" cy="431575"/>
          </a:xfrm>
        </p:spPr>
        <p:txBody>
          <a:bodyPr>
            <a:noAutofit/>
          </a:bodyPr>
          <a:lstStyle/>
          <a:p>
            <a:r>
              <a:rPr lang="en-US" sz="3000"/>
              <a:t>MenuStrips</a:t>
            </a:r>
          </a:p>
        </p:txBody>
      </p:sp>
      <p:sp>
        <p:nvSpPr>
          <p:cNvPr id="6" name="TextBox 5">
            <a:extLst>
              <a:ext uri="{FF2B5EF4-FFF2-40B4-BE49-F238E27FC236}">
                <a16:creationId xmlns:a16="http://schemas.microsoft.com/office/drawing/2014/main" id="{DC40B99B-89B9-4DBA-B286-85BE9A31140F}"/>
              </a:ext>
            </a:extLst>
          </p:cNvPr>
          <p:cNvSpPr txBox="1"/>
          <p:nvPr/>
        </p:nvSpPr>
        <p:spPr>
          <a:xfrm>
            <a:off x="-56166" y="2067894"/>
            <a:ext cx="9073055" cy="3131883"/>
          </a:xfrm>
          <a:prstGeom prst="rect">
            <a:avLst/>
          </a:prstGeom>
          <a:noFill/>
        </p:spPr>
        <p:txBody>
          <a:bodyPr wrap="square">
            <a:spAutoFit/>
          </a:bodyPr>
          <a:lstStyle/>
          <a:p>
            <a:pPr marL="257175" indent="-257175" algn="just">
              <a:lnSpc>
                <a:spcPct val="110000"/>
              </a:lnSpc>
              <a:spcBef>
                <a:spcPts val="750"/>
              </a:spcBef>
              <a:spcAft>
                <a:spcPts val="225"/>
              </a:spcAft>
              <a:buClr>
                <a:srgbClr val="973735"/>
              </a:buClr>
              <a:buSzPct val="50000"/>
              <a:buFont typeface="Wingdings" pitchFamily="2" charset="2"/>
              <a:buChar char="u"/>
              <a:tabLst>
                <a:tab pos="180975" algn="l"/>
              </a:tabLst>
              <a:defRPr/>
            </a:pPr>
            <a:r>
              <a:rPr lang="en-US" sz="1950">
                <a:solidFill>
                  <a:srgbClr val="111111"/>
                </a:solidFill>
                <a:latin typeface="+mj-lt"/>
              </a:rPr>
              <a:t>Common UI elements that may be contained within a MenuStrip:</a:t>
            </a:r>
          </a:p>
          <a:p>
            <a:pPr marL="385763" indent="-172641">
              <a:lnSpc>
                <a:spcPct val="110000"/>
              </a:lnSpc>
              <a:spcBef>
                <a:spcPts val="750"/>
              </a:spcBef>
              <a:spcAft>
                <a:spcPts val="225"/>
              </a:spcAft>
              <a:buClr>
                <a:srgbClr val="973735"/>
              </a:buClr>
              <a:buSzPct val="70000"/>
              <a:buFont typeface="Wingdings" panose="05000000000000000000" pitchFamily="2" charset="2"/>
              <a:buChar char="§"/>
              <a:tabLst>
                <a:tab pos="180975" algn="l"/>
              </a:tabLst>
              <a:defRPr/>
            </a:pPr>
            <a:r>
              <a:rPr lang="en-US" sz="1725"/>
              <a:t>ToolStripMenuItem: A traditional menu item</a:t>
            </a:r>
          </a:p>
          <a:p>
            <a:pPr marL="385763" indent="-172641">
              <a:lnSpc>
                <a:spcPct val="110000"/>
              </a:lnSpc>
              <a:spcBef>
                <a:spcPts val="750"/>
              </a:spcBef>
              <a:spcAft>
                <a:spcPts val="225"/>
              </a:spcAft>
              <a:buClr>
                <a:srgbClr val="973735"/>
              </a:buClr>
              <a:buSzPct val="70000"/>
              <a:buFont typeface="Wingdings" panose="05000000000000000000" pitchFamily="2" charset="2"/>
              <a:buChar char="§"/>
              <a:tabLst>
                <a:tab pos="180975" algn="l"/>
              </a:tabLst>
              <a:defRPr/>
            </a:pPr>
            <a:r>
              <a:rPr lang="en-US" sz="1725"/>
              <a:t>ToolStripComboBox: An embedded ComboBox</a:t>
            </a:r>
          </a:p>
          <a:p>
            <a:pPr marL="385763" indent="-172641">
              <a:lnSpc>
                <a:spcPct val="110000"/>
              </a:lnSpc>
              <a:spcBef>
                <a:spcPts val="750"/>
              </a:spcBef>
              <a:spcAft>
                <a:spcPts val="225"/>
              </a:spcAft>
              <a:buClr>
                <a:srgbClr val="973735"/>
              </a:buClr>
              <a:buSzPct val="70000"/>
              <a:buFont typeface="Wingdings" panose="05000000000000000000" pitchFamily="2" charset="2"/>
              <a:buChar char="§"/>
              <a:tabLst>
                <a:tab pos="180975" algn="l"/>
              </a:tabLst>
              <a:defRPr/>
            </a:pPr>
            <a:r>
              <a:rPr lang="en-US" sz="1725"/>
              <a:t>ToolStripSeparator: A simple line that separates content</a:t>
            </a:r>
          </a:p>
          <a:p>
            <a:pPr marL="385763" indent="-172641">
              <a:lnSpc>
                <a:spcPct val="110000"/>
              </a:lnSpc>
              <a:spcBef>
                <a:spcPts val="750"/>
              </a:spcBef>
              <a:spcAft>
                <a:spcPts val="225"/>
              </a:spcAft>
              <a:buClr>
                <a:srgbClr val="973735"/>
              </a:buClr>
              <a:buSzPct val="70000"/>
              <a:buFont typeface="Wingdings" panose="05000000000000000000" pitchFamily="2" charset="2"/>
              <a:buChar char="§"/>
              <a:tabLst>
                <a:tab pos="180975" algn="l"/>
              </a:tabLst>
              <a:defRPr/>
            </a:pPr>
            <a:r>
              <a:rPr lang="en-US" sz="1725"/>
              <a:t>ToolStripTextBox: An embedded TextBox</a:t>
            </a:r>
          </a:p>
          <a:p>
            <a:pPr marL="257175" indent="-257175" algn="just">
              <a:spcBef>
                <a:spcPts val="750"/>
              </a:spcBef>
              <a:buClr>
                <a:srgbClr val="973735"/>
              </a:buClr>
              <a:buSzPct val="50000"/>
              <a:buFont typeface="Wingdings" pitchFamily="2" charset="2"/>
              <a:buChar char="u"/>
              <a:tabLst>
                <a:tab pos="180975" algn="l"/>
              </a:tabLst>
              <a:defRPr/>
            </a:pPr>
            <a:r>
              <a:rPr lang="en-US" sz="1950">
                <a:solidFill>
                  <a:srgbClr val="111111"/>
                </a:solidFill>
                <a:latin typeface="+mj-lt"/>
              </a:rPr>
              <a:t>When the ampersand character (&amp;) is placed before a letter in a menu item, it denotes the item’s shortcut key. In this example, we are creating &amp;File and E&amp;xit; therefore, the user may activate the Exit menu by pressing Alt+F, and then X</a:t>
            </a:r>
          </a:p>
        </p:txBody>
      </p:sp>
    </p:spTree>
    <p:extLst>
      <p:ext uri="{BB962C8B-B14F-4D97-AF65-F5344CB8AC3E}">
        <p14:creationId xmlns:p14="http://schemas.microsoft.com/office/powerpoint/2010/main" val="300482223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3">
            <a:extLst>
              <a:ext uri="{FF2B5EF4-FFF2-40B4-BE49-F238E27FC236}">
                <a16:creationId xmlns:a16="http://schemas.microsoft.com/office/drawing/2014/main" id="{E13011A8-D88C-4012-B204-49668D8EBB2E}"/>
              </a:ext>
            </a:extLst>
          </p:cNvPr>
          <p:cNvSpPr>
            <a:spLocks noGrp="1"/>
          </p:cNvSpPr>
          <p:nvPr>
            <p:ph type="dt" sz="half" idx="10"/>
          </p:nvPr>
        </p:nvSpPr>
        <p:spPr>
          <a:xfrm>
            <a:off x="628650" y="5709892"/>
            <a:ext cx="2057400" cy="273844"/>
          </a:xfrm>
        </p:spPr>
        <p:txBody>
          <a:bodyPr/>
          <a:lstStyle>
            <a:lvl1pPr>
              <a:defRPr>
                <a:solidFill>
                  <a:schemeClr val="tx1"/>
                </a:solidFill>
              </a:defRPr>
            </a:lvl1pPr>
          </a:lstStyle>
          <a:p>
            <a:fld id="{5DCBE059-FAD7-45D8-8659-E6542D1E092D}" type="datetime1">
              <a:rPr lang="en-US" smtClean="0"/>
              <a:t>22/08/2022</a:t>
            </a:fld>
            <a:endParaRPr lang="en-US" dirty="0"/>
          </a:p>
        </p:txBody>
      </p:sp>
      <p:sp>
        <p:nvSpPr>
          <p:cNvPr id="4" name="Slide Number Placeholder 5">
            <a:extLst>
              <a:ext uri="{FF2B5EF4-FFF2-40B4-BE49-F238E27FC236}">
                <a16:creationId xmlns:a16="http://schemas.microsoft.com/office/drawing/2014/main" id="{C5BFEE7E-1160-4EB3-9549-81C1E8348FA6}"/>
              </a:ext>
            </a:extLst>
          </p:cNvPr>
          <p:cNvSpPr>
            <a:spLocks noGrp="1"/>
          </p:cNvSpPr>
          <p:nvPr>
            <p:ph type="sldNum" sz="quarter" idx="12"/>
          </p:nvPr>
        </p:nvSpPr>
        <p:spPr>
          <a:xfrm>
            <a:off x="6514545" y="5717775"/>
            <a:ext cx="2057400" cy="273844"/>
          </a:xfrm>
        </p:spPr>
        <p:txBody>
          <a:bodyPr/>
          <a:lstStyle>
            <a:lvl1pPr>
              <a:defRPr>
                <a:solidFill>
                  <a:schemeClr val="tx1"/>
                </a:solidFill>
              </a:defRPr>
            </a:lvl1pPr>
          </a:lstStyle>
          <a:p>
            <a:fld id="{CC0149FD-98BB-4821-915B-09C9BFE4B727}" type="slidenum">
              <a:rPr lang="en-US" smtClean="0"/>
              <a:pPr/>
              <a:t>53</a:t>
            </a:fld>
            <a:endParaRPr lang="en-US" dirty="0"/>
          </a:p>
        </p:txBody>
      </p:sp>
      <p:sp>
        <p:nvSpPr>
          <p:cNvPr id="9" name="Title 1">
            <a:extLst>
              <a:ext uri="{FF2B5EF4-FFF2-40B4-BE49-F238E27FC236}">
                <a16:creationId xmlns:a16="http://schemas.microsoft.com/office/drawing/2014/main" id="{7F579039-CEC8-487D-92F5-2AF0A49E5C21}"/>
              </a:ext>
            </a:extLst>
          </p:cNvPr>
          <p:cNvSpPr>
            <a:spLocks noGrp="1"/>
          </p:cNvSpPr>
          <p:nvPr>
            <p:ph type="title"/>
          </p:nvPr>
        </p:nvSpPr>
        <p:spPr>
          <a:xfrm>
            <a:off x="3138753" y="1009187"/>
            <a:ext cx="3001916" cy="273845"/>
          </a:xfrm>
        </p:spPr>
        <p:txBody>
          <a:bodyPr>
            <a:noAutofit/>
          </a:bodyPr>
          <a:lstStyle/>
          <a:p>
            <a:r>
              <a:rPr lang="en-US" sz="1725"/>
              <a:t>MenuStrips Demonstration</a:t>
            </a:r>
          </a:p>
        </p:txBody>
      </p:sp>
      <p:sp>
        <p:nvSpPr>
          <p:cNvPr id="13" name="TextBox 12">
            <a:extLst>
              <a:ext uri="{FF2B5EF4-FFF2-40B4-BE49-F238E27FC236}">
                <a16:creationId xmlns:a16="http://schemas.microsoft.com/office/drawing/2014/main" id="{D780D5E7-D63D-4B81-AADA-D2A5F4F2470A}"/>
              </a:ext>
            </a:extLst>
          </p:cNvPr>
          <p:cNvSpPr txBox="1"/>
          <p:nvPr/>
        </p:nvSpPr>
        <p:spPr>
          <a:xfrm>
            <a:off x="175990" y="1333854"/>
            <a:ext cx="8968010" cy="333553"/>
          </a:xfrm>
          <a:prstGeom prst="rect">
            <a:avLst/>
          </a:prstGeom>
          <a:noFill/>
        </p:spPr>
        <p:txBody>
          <a:bodyPr wrap="square">
            <a:spAutoFit/>
          </a:bodyPr>
          <a:lstStyle/>
          <a:p>
            <a:pPr marL="173831" indent="-173831" algn="just">
              <a:lnSpc>
                <a:spcPct val="110000"/>
              </a:lnSpc>
              <a:spcBef>
                <a:spcPts val="750"/>
              </a:spcBef>
              <a:spcAft>
                <a:spcPts val="225"/>
              </a:spcAft>
              <a:buClr>
                <a:srgbClr val="973735"/>
              </a:buClr>
              <a:buSzPct val="50000"/>
              <a:buFont typeface="Wingdings" pitchFamily="2" charset="2"/>
              <a:buChar char="u"/>
              <a:tabLst>
                <a:tab pos="180975" algn="l"/>
              </a:tabLst>
              <a:defRPr/>
            </a:pPr>
            <a:r>
              <a:rPr lang="en-US" sz="1500">
                <a:solidFill>
                  <a:srgbClr val="111111"/>
                </a:solidFill>
                <a:latin typeface="+mj-lt"/>
              </a:rPr>
              <a:t>Create a WinForm app named MyApp which includes a form named frmMain then writes codes as follows:</a:t>
            </a:r>
          </a:p>
        </p:txBody>
      </p:sp>
      <p:grpSp>
        <p:nvGrpSpPr>
          <p:cNvPr id="8" name="Group 7">
            <a:extLst>
              <a:ext uri="{FF2B5EF4-FFF2-40B4-BE49-F238E27FC236}">
                <a16:creationId xmlns:a16="http://schemas.microsoft.com/office/drawing/2014/main" id="{111121A8-741B-477E-984B-15DBE2F373F9}"/>
              </a:ext>
            </a:extLst>
          </p:cNvPr>
          <p:cNvGrpSpPr/>
          <p:nvPr/>
        </p:nvGrpSpPr>
        <p:grpSpPr>
          <a:xfrm>
            <a:off x="6685531" y="1879429"/>
            <a:ext cx="2427296" cy="1996946"/>
            <a:chOff x="8745877" y="1154703"/>
            <a:chExt cx="3446123" cy="2850096"/>
          </a:xfrm>
        </p:grpSpPr>
        <p:pic>
          <p:nvPicPr>
            <p:cNvPr id="7" name="Picture 6">
              <a:extLst>
                <a:ext uri="{FF2B5EF4-FFF2-40B4-BE49-F238E27FC236}">
                  <a16:creationId xmlns:a16="http://schemas.microsoft.com/office/drawing/2014/main" id="{B4944D18-63E1-49D5-82FD-46AF98F22E8E}"/>
                </a:ext>
              </a:extLst>
            </p:cNvPr>
            <p:cNvPicPr>
              <a:picLocks noChangeAspect="1"/>
            </p:cNvPicPr>
            <p:nvPr/>
          </p:nvPicPr>
          <p:blipFill>
            <a:blip r:embed="rId3"/>
            <a:stretch>
              <a:fillRect/>
            </a:stretch>
          </p:blipFill>
          <p:spPr>
            <a:xfrm>
              <a:off x="8745877" y="1154703"/>
              <a:ext cx="3446123" cy="2850096"/>
            </a:xfrm>
            <a:prstGeom prst="rect">
              <a:avLst/>
            </a:prstGeom>
          </p:spPr>
        </p:pic>
        <p:sp>
          <p:nvSpPr>
            <p:cNvPr id="14" name="Rectangle 13">
              <a:extLst>
                <a:ext uri="{FF2B5EF4-FFF2-40B4-BE49-F238E27FC236}">
                  <a16:creationId xmlns:a16="http://schemas.microsoft.com/office/drawing/2014/main" id="{9872AE66-F45D-4084-8A27-529BE1109B7B}"/>
                </a:ext>
              </a:extLst>
            </p:cNvPr>
            <p:cNvSpPr/>
            <p:nvPr/>
          </p:nvSpPr>
          <p:spPr>
            <a:xfrm>
              <a:off x="9014002" y="2862635"/>
              <a:ext cx="1580425" cy="22740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51F17928-CD5E-4551-B589-415A81B1E928}"/>
              </a:ext>
            </a:extLst>
          </p:cNvPr>
          <p:cNvPicPr>
            <a:picLocks noChangeAspect="1"/>
          </p:cNvPicPr>
          <p:nvPr/>
        </p:nvPicPr>
        <p:blipFill>
          <a:blip r:embed="rId4"/>
          <a:stretch>
            <a:fillRect/>
          </a:stretch>
        </p:blipFill>
        <p:spPr>
          <a:xfrm>
            <a:off x="175989" y="1877400"/>
            <a:ext cx="6098687" cy="3785852"/>
          </a:xfrm>
          <a:prstGeom prst="rect">
            <a:avLst/>
          </a:prstGeom>
        </p:spPr>
      </p:pic>
    </p:spTree>
    <p:extLst>
      <p:ext uri="{BB962C8B-B14F-4D97-AF65-F5344CB8AC3E}">
        <p14:creationId xmlns:p14="http://schemas.microsoft.com/office/powerpoint/2010/main" val="21515157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3">
            <a:extLst>
              <a:ext uri="{FF2B5EF4-FFF2-40B4-BE49-F238E27FC236}">
                <a16:creationId xmlns:a16="http://schemas.microsoft.com/office/drawing/2014/main" id="{E13011A8-D88C-4012-B204-49668D8EBB2E}"/>
              </a:ext>
            </a:extLst>
          </p:cNvPr>
          <p:cNvSpPr>
            <a:spLocks noGrp="1"/>
          </p:cNvSpPr>
          <p:nvPr>
            <p:ph type="dt" sz="half" idx="10"/>
          </p:nvPr>
        </p:nvSpPr>
        <p:spPr>
          <a:xfrm>
            <a:off x="628650" y="5709892"/>
            <a:ext cx="2057400" cy="273844"/>
          </a:xfrm>
        </p:spPr>
        <p:txBody>
          <a:bodyPr/>
          <a:lstStyle>
            <a:lvl1pPr>
              <a:defRPr>
                <a:solidFill>
                  <a:schemeClr val="tx1"/>
                </a:solidFill>
              </a:defRPr>
            </a:lvl1pPr>
          </a:lstStyle>
          <a:p>
            <a:fld id="{5DCBE059-FAD7-45D8-8659-E6542D1E092D}" type="datetime1">
              <a:rPr lang="en-US" smtClean="0"/>
              <a:t>22/08/2022</a:t>
            </a:fld>
            <a:endParaRPr lang="en-US" dirty="0"/>
          </a:p>
        </p:txBody>
      </p:sp>
      <p:sp>
        <p:nvSpPr>
          <p:cNvPr id="4" name="Slide Number Placeholder 5">
            <a:extLst>
              <a:ext uri="{FF2B5EF4-FFF2-40B4-BE49-F238E27FC236}">
                <a16:creationId xmlns:a16="http://schemas.microsoft.com/office/drawing/2014/main" id="{C5BFEE7E-1160-4EB3-9549-81C1E8348FA6}"/>
              </a:ext>
            </a:extLst>
          </p:cNvPr>
          <p:cNvSpPr>
            <a:spLocks noGrp="1"/>
          </p:cNvSpPr>
          <p:nvPr>
            <p:ph type="sldNum" sz="quarter" idx="12"/>
          </p:nvPr>
        </p:nvSpPr>
        <p:spPr>
          <a:xfrm>
            <a:off x="6514545" y="5717775"/>
            <a:ext cx="2057400" cy="273844"/>
          </a:xfrm>
        </p:spPr>
        <p:txBody>
          <a:bodyPr/>
          <a:lstStyle>
            <a:lvl1pPr>
              <a:defRPr>
                <a:solidFill>
                  <a:schemeClr val="tx1"/>
                </a:solidFill>
              </a:defRPr>
            </a:lvl1pPr>
          </a:lstStyle>
          <a:p>
            <a:fld id="{CC0149FD-98BB-4821-915B-09C9BFE4B727}" type="slidenum">
              <a:rPr lang="en-US" smtClean="0"/>
              <a:pPr/>
              <a:t>54</a:t>
            </a:fld>
            <a:endParaRPr lang="en-US" dirty="0"/>
          </a:p>
        </p:txBody>
      </p:sp>
      <p:sp>
        <p:nvSpPr>
          <p:cNvPr id="10" name="Title 1">
            <a:extLst>
              <a:ext uri="{FF2B5EF4-FFF2-40B4-BE49-F238E27FC236}">
                <a16:creationId xmlns:a16="http://schemas.microsoft.com/office/drawing/2014/main" id="{36C174EC-B3A5-49CA-ACD6-D407F5298824}"/>
              </a:ext>
            </a:extLst>
          </p:cNvPr>
          <p:cNvSpPr>
            <a:spLocks noGrp="1"/>
          </p:cNvSpPr>
          <p:nvPr>
            <p:ph type="title"/>
          </p:nvPr>
        </p:nvSpPr>
        <p:spPr>
          <a:xfrm>
            <a:off x="3138753" y="1009187"/>
            <a:ext cx="3001916" cy="273845"/>
          </a:xfrm>
        </p:spPr>
        <p:txBody>
          <a:bodyPr>
            <a:noAutofit/>
          </a:bodyPr>
          <a:lstStyle/>
          <a:p>
            <a:r>
              <a:rPr lang="en-US" sz="1725"/>
              <a:t>MenuStrips Demonstration</a:t>
            </a:r>
          </a:p>
        </p:txBody>
      </p:sp>
      <p:pic>
        <p:nvPicPr>
          <p:cNvPr id="13" name="Picture 12">
            <a:extLst>
              <a:ext uri="{FF2B5EF4-FFF2-40B4-BE49-F238E27FC236}">
                <a16:creationId xmlns:a16="http://schemas.microsoft.com/office/drawing/2014/main" id="{A93AF1A9-607C-455A-AAE9-A57D9FDC14A7}"/>
              </a:ext>
            </a:extLst>
          </p:cNvPr>
          <p:cNvPicPr>
            <a:picLocks noChangeAspect="1"/>
          </p:cNvPicPr>
          <p:nvPr/>
        </p:nvPicPr>
        <p:blipFill>
          <a:blip r:embed="rId3"/>
          <a:stretch>
            <a:fillRect/>
          </a:stretch>
        </p:blipFill>
        <p:spPr>
          <a:xfrm>
            <a:off x="6327341" y="2186073"/>
            <a:ext cx="2786315" cy="1704927"/>
          </a:xfrm>
          <a:prstGeom prst="rect">
            <a:avLst/>
          </a:prstGeom>
        </p:spPr>
      </p:pic>
      <p:pic>
        <p:nvPicPr>
          <p:cNvPr id="15" name="Picture 14">
            <a:extLst>
              <a:ext uri="{FF2B5EF4-FFF2-40B4-BE49-F238E27FC236}">
                <a16:creationId xmlns:a16="http://schemas.microsoft.com/office/drawing/2014/main" id="{B4C965A6-8E14-455E-B67F-31B571EFE3B6}"/>
              </a:ext>
            </a:extLst>
          </p:cNvPr>
          <p:cNvPicPr>
            <a:picLocks noChangeAspect="1"/>
          </p:cNvPicPr>
          <p:nvPr/>
        </p:nvPicPr>
        <p:blipFill>
          <a:blip r:embed="rId4"/>
          <a:stretch>
            <a:fillRect/>
          </a:stretch>
        </p:blipFill>
        <p:spPr>
          <a:xfrm>
            <a:off x="6327342" y="3954061"/>
            <a:ext cx="2786315" cy="1677006"/>
          </a:xfrm>
          <a:prstGeom prst="rect">
            <a:avLst/>
          </a:prstGeom>
        </p:spPr>
      </p:pic>
      <p:grpSp>
        <p:nvGrpSpPr>
          <p:cNvPr id="6" name="Group 5">
            <a:extLst>
              <a:ext uri="{FF2B5EF4-FFF2-40B4-BE49-F238E27FC236}">
                <a16:creationId xmlns:a16="http://schemas.microsoft.com/office/drawing/2014/main" id="{4BD51072-8BA6-4DEF-89B8-9D1842390BE9}"/>
              </a:ext>
            </a:extLst>
          </p:cNvPr>
          <p:cNvGrpSpPr/>
          <p:nvPr/>
        </p:nvGrpSpPr>
        <p:grpSpPr>
          <a:xfrm>
            <a:off x="0" y="2013850"/>
            <a:ext cx="6278856" cy="2934552"/>
            <a:chOff x="0" y="1542133"/>
            <a:chExt cx="8371808" cy="3912736"/>
          </a:xfrm>
        </p:grpSpPr>
        <p:pic>
          <p:nvPicPr>
            <p:cNvPr id="5" name="Picture 4">
              <a:extLst>
                <a:ext uri="{FF2B5EF4-FFF2-40B4-BE49-F238E27FC236}">
                  <a16:creationId xmlns:a16="http://schemas.microsoft.com/office/drawing/2014/main" id="{23BAEED1-0E8A-44F8-8D3E-D43B1234EB71}"/>
                </a:ext>
              </a:extLst>
            </p:cNvPr>
            <p:cNvPicPr>
              <a:picLocks noChangeAspect="1"/>
            </p:cNvPicPr>
            <p:nvPr/>
          </p:nvPicPr>
          <p:blipFill>
            <a:blip r:embed="rId5"/>
            <a:stretch>
              <a:fillRect/>
            </a:stretch>
          </p:blipFill>
          <p:spPr>
            <a:xfrm>
              <a:off x="0" y="1542133"/>
              <a:ext cx="8371808" cy="3912736"/>
            </a:xfrm>
            <a:prstGeom prst="rect">
              <a:avLst/>
            </a:prstGeom>
          </p:spPr>
        </p:pic>
        <p:sp>
          <p:nvSpPr>
            <p:cNvPr id="11" name="Rectangle 10">
              <a:extLst>
                <a:ext uri="{FF2B5EF4-FFF2-40B4-BE49-F238E27FC236}">
                  <a16:creationId xmlns:a16="http://schemas.microsoft.com/office/drawing/2014/main" id="{0B3C655E-81D3-4345-987B-938697B2127E}"/>
                </a:ext>
              </a:extLst>
            </p:cNvPr>
            <p:cNvSpPr/>
            <p:nvPr/>
          </p:nvSpPr>
          <p:spPr>
            <a:xfrm>
              <a:off x="836707" y="2428931"/>
              <a:ext cx="6025055" cy="27432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A014655-F80E-4CB1-9FA2-73EAE27E0B9F}"/>
                </a:ext>
              </a:extLst>
            </p:cNvPr>
            <p:cNvSpPr/>
            <p:nvPr/>
          </p:nvSpPr>
          <p:spPr>
            <a:xfrm>
              <a:off x="838200" y="3090485"/>
              <a:ext cx="6025055" cy="27432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16653220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3">
            <a:extLst>
              <a:ext uri="{FF2B5EF4-FFF2-40B4-BE49-F238E27FC236}">
                <a16:creationId xmlns:a16="http://schemas.microsoft.com/office/drawing/2014/main" id="{E13011A8-D88C-4012-B204-49668D8EBB2E}"/>
              </a:ext>
            </a:extLst>
          </p:cNvPr>
          <p:cNvSpPr>
            <a:spLocks noGrp="1"/>
          </p:cNvSpPr>
          <p:nvPr>
            <p:ph type="dt" sz="half" idx="10"/>
          </p:nvPr>
        </p:nvSpPr>
        <p:spPr>
          <a:xfrm>
            <a:off x="628650" y="5709892"/>
            <a:ext cx="2057400" cy="273844"/>
          </a:xfrm>
        </p:spPr>
        <p:txBody>
          <a:bodyPr/>
          <a:lstStyle>
            <a:lvl1pPr>
              <a:defRPr>
                <a:solidFill>
                  <a:schemeClr val="tx1"/>
                </a:solidFill>
              </a:defRPr>
            </a:lvl1pPr>
          </a:lstStyle>
          <a:p>
            <a:fld id="{5DCBE059-FAD7-45D8-8659-E6542D1E092D}" type="datetime1">
              <a:rPr lang="en-US" smtClean="0"/>
              <a:t>22/08/2022</a:t>
            </a:fld>
            <a:endParaRPr lang="en-US" dirty="0"/>
          </a:p>
        </p:txBody>
      </p:sp>
      <p:sp>
        <p:nvSpPr>
          <p:cNvPr id="4" name="Slide Number Placeholder 5">
            <a:extLst>
              <a:ext uri="{FF2B5EF4-FFF2-40B4-BE49-F238E27FC236}">
                <a16:creationId xmlns:a16="http://schemas.microsoft.com/office/drawing/2014/main" id="{C5BFEE7E-1160-4EB3-9549-81C1E8348FA6}"/>
              </a:ext>
            </a:extLst>
          </p:cNvPr>
          <p:cNvSpPr>
            <a:spLocks noGrp="1"/>
          </p:cNvSpPr>
          <p:nvPr>
            <p:ph type="sldNum" sz="quarter" idx="12"/>
          </p:nvPr>
        </p:nvSpPr>
        <p:spPr>
          <a:xfrm>
            <a:off x="6514545" y="5717775"/>
            <a:ext cx="2057400" cy="273844"/>
          </a:xfrm>
        </p:spPr>
        <p:txBody>
          <a:bodyPr/>
          <a:lstStyle>
            <a:lvl1pPr>
              <a:defRPr>
                <a:solidFill>
                  <a:schemeClr val="tx1"/>
                </a:solidFill>
              </a:defRPr>
            </a:lvl1pPr>
          </a:lstStyle>
          <a:p>
            <a:fld id="{CC0149FD-98BB-4821-915B-09C9BFE4B727}" type="slidenum">
              <a:rPr lang="en-US" smtClean="0"/>
              <a:pPr/>
              <a:t>55</a:t>
            </a:fld>
            <a:endParaRPr lang="en-US" dirty="0"/>
          </a:p>
        </p:txBody>
      </p:sp>
      <p:sp>
        <p:nvSpPr>
          <p:cNvPr id="9" name="Title 1">
            <a:extLst>
              <a:ext uri="{FF2B5EF4-FFF2-40B4-BE49-F238E27FC236}">
                <a16:creationId xmlns:a16="http://schemas.microsoft.com/office/drawing/2014/main" id="{7F579039-CEC8-487D-92F5-2AF0A49E5C21}"/>
              </a:ext>
            </a:extLst>
          </p:cNvPr>
          <p:cNvSpPr>
            <a:spLocks noGrp="1"/>
          </p:cNvSpPr>
          <p:nvPr>
            <p:ph type="title"/>
          </p:nvPr>
        </p:nvSpPr>
        <p:spPr>
          <a:xfrm>
            <a:off x="297573" y="1397255"/>
            <a:ext cx="8719316" cy="431575"/>
          </a:xfrm>
        </p:spPr>
        <p:txBody>
          <a:bodyPr>
            <a:noAutofit/>
          </a:bodyPr>
          <a:lstStyle/>
          <a:p>
            <a:r>
              <a:rPr lang="en-US" sz="3000"/>
              <a:t>Multiple-Document Interface(MDI)  Application</a:t>
            </a:r>
          </a:p>
        </p:txBody>
      </p:sp>
      <p:sp>
        <p:nvSpPr>
          <p:cNvPr id="6" name="TextBox 5">
            <a:extLst>
              <a:ext uri="{FF2B5EF4-FFF2-40B4-BE49-F238E27FC236}">
                <a16:creationId xmlns:a16="http://schemas.microsoft.com/office/drawing/2014/main" id="{DC40B99B-89B9-4DBA-B286-85BE9A31140F}"/>
              </a:ext>
            </a:extLst>
          </p:cNvPr>
          <p:cNvSpPr txBox="1"/>
          <p:nvPr/>
        </p:nvSpPr>
        <p:spPr>
          <a:xfrm>
            <a:off x="-56166" y="2065143"/>
            <a:ext cx="9073055" cy="3477875"/>
          </a:xfrm>
          <a:prstGeom prst="rect">
            <a:avLst/>
          </a:prstGeom>
          <a:noFill/>
        </p:spPr>
        <p:txBody>
          <a:bodyPr wrap="square">
            <a:spAutoFit/>
          </a:bodyPr>
          <a:lstStyle/>
          <a:p>
            <a:pPr marL="257175" indent="-257175" algn="just">
              <a:spcBef>
                <a:spcPts val="450"/>
              </a:spcBef>
              <a:spcAft>
                <a:spcPts val="450"/>
              </a:spcAft>
              <a:buClr>
                <a:srgbClr val="973735"/>
              </a:buClr>
              <a:buSzPct val="50000"/>
              <a:buFont typeface="Wingdings" pitchFamily="2" charset="2"/>
              <a:buChar char="u"/>
              <a:tabLst>
                <a:tab pos="180975" algn="l"/>
              </a:tabLst>
              <a:defRPr/>
            </a:pPr>
            <a:r>
              <a:rPr lang="en-US" sz="1950">
                <a:solidFill>
                  <a:srgbClr val="111111"/>
                </a:solidFill>
                <a:latin typeface="+mj-lt"/>
              </a:rPr>
              <a:t>Multiple-document interface (MDI) applications enable you to display multiple documents at the same time, with each document displayed in its own window</a:t>
            </a:r>
          </a:p>
          <a:p>
            <a:pPr marL="257175" indent="-257175" algn="just">
              <a:spcBef>
                <a:spcPts val="450"/>
              </a:spcBef>
              <a:spcAft>
                <a:spcPts val="450"/>
              </a:spcAft>
              <a:buClr>
                <a:srgbClr val="973735"/>
              </a:buClr>
              <a:buSzPct val="50000"/>
              <a:buFont typeface="Wingdings" pitchFamily="2" charset="2"/>
              <a:buChar char="u"/>
              <a:tabLst>
                <a:tab pos="180975" algn="l"/>
              </a:tabLst>
              <a:defRPr/>
            </a:pPr>
            <a:r>
              <a:rPr lang="en-US" sz="1950">
                <a:solidFill>
                  <a:srgbClr val="111111"/>
                </a:solidFill>
                <a:latin typeface="+mj-lt"/>
              </a:rPr>
              <a:t>The foundation of a Multiple-Document Interface (MDI) application is the MDI parent form. This is the form that contains the MDI child windows, which are the sub-windows wherein the user interacts with the MDI application</a:t>
            </a:r>
          </a:p>
          <a:p>
            <a:pPr marL="257175" indent="-257175" algn="just">
              <a:spcBef>
                <a:spcPts val="450"/>
              </a:spcBef>
              <a:spcAft>
                <a:spcPts val="450"/>
              </a:spcAft>
              <a:buClr>
                <a:srgbClr val="973735"/>
              </a:buClr>
              <a:buSzPct val="50000"/>
              <a:buFont typeface="Wingdings" pitchFamily="2" charset="2"/>
              <a:buChar char="u"/>
              <a:tabLst>
                <a:tab pos="180975" algn="l"/>
              </a:tabLst>
              <a:defRPr/>
            </a:pPr>
            <a:r>
              <a:rPr lang="en-US" sz="1950">
                <a:solidFill>
                  <a:srgbClr val="111111"/>
                </a:solidFill>
                <a:latin typeface="+mj-lt"/>
              </a:rPr>
              <a:t>MDI applications follow a parent form and child form relationship model. MDI applications allow us to open, organize, and work with multiple documents at the same time by opening them under the context of the MDI parent form</a:t>
            </a:r>
          </a:p>
          <a:p>
            <a:pPr marL="257175" indent="-257175" algn="just">
              <a:spcBef>
                <a:spcPts val="450"/>
              </a:spcBef>
              <a:spcAft>
                <a:spcPts val="450"/>
              </a:spcAft>
              <a:buClr>
                <a:srgbClr val="973735"/>
              </a:buClr>
              <a:buSzPct val="50000"/>
              <a:buFont typeface="Wingdings" pitchFamily="2" charset="2"/>
              <a:buChar char="u"/>
              <a:tabLst>
                <a:tab pos="180975" algn="l"/>
              </a:tabLst>
              <a:defRPr/>
            </a:pPr>
            <a:r>
              <a:rPr lang="en-US" sz="1950">
                <a:solidFill>
                  <a:srgbClr val="111111"/>
                </a:solidFill>
                <a:latin typeface="+mj-lt"/>
              </a:rPr>
              <a:t>MDI applications often have a Window menu item with submenus for switching between windows or documents</a:t>
            </a:r>
          </a:p>
        </p:txBody>
      </p:sp>
    </p:spTree>
    <p:extLst>
      <p:ext uri="{BB962C8B-B14F-4D97-AF65-F5344CB8AC3E}">
        <p14:creationId xmlns:p14="http://schemas.microsoft.com/office/powerpoint/2010/main" val="420661291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3">
            <a:extLst>
              <a:ext uri="{FF2B5EF4-FFF2-40B4-BE49-F238E27FC236}">
                <a16:creationId xmlns:a16="http://schemas.microsoft.com/office/drawing/2014/main" id="{E13011A8-D88C-4012-B204-49668D8EBB2E}"/>
              </a:ext>
            </a:extLst>
          </p:cNvPr>
          <p:cNvSpPr>
            <a:spLocks noGrp="1"/>
          </p:cNvSpPr>
          <p:nvPr>
            <p:ph type="dt" sz="half" idx="10"/>
          </p:nvPr>
        </p:nvSpPr>
        <p:spPr>
          <a:xfrm>
            <a:off x="628650" y="5709892"/>
            <a:ext cx="2057400" cy="273844"/>
          </a:xfrm>
        </p:spPr>
        <p:txBody>
          <a:bodyPr/>
          <a:lstStyle>
            <a:lvl1pPr>
              <a:defRPr>
                <a:solidFill>
                  <a:schemeClr val="tx1"/>
                </a:solidFill>
              </a:defRPr>
            </a:lvl1pPr>
          </a:lstStyle>
          <a:p>
            <a:fld id="{5DCBE059-FAD7-45D8-8659-E6542D1E092D}" type="datetime1">
              <a:rPr lang="en-US" smtClean="0"/>
              <a:t>22/08/2022</a:t>
            </a:fld>
            <a:endParaRPr lang="en-US" dirty="0"/>
          </a:p>
        </p:txBody>
      </p:sp>
      <p:sp>
        <p:nvSpPr>
          <p:cNvPr id="4" name="Slide Number Placeholder 5">
            <a:extLst>
              <a:ext uri="{FF2B5EF4-FFF2-40B4-BE49-F238E27FC236}">
                <a16:creationId xmlns:a16="http://schemas.microsoft.com/office/drawing/2014/main" id="{C5BFEE7E-1160-4EB3-9549-81C1E8348FA6}"/>
              </a:ext>
            </a:extLst>
          </p:cNvPr>
          <p:cNvSpPr>
            <a:spLocks noGrp="1"/>
          </p:cNvSpPr>
          <p:nvPr>
            <p:ph type="sldNum" sz="quarter" idx="12"/>
          </p:nvPr>
        </p:nvSpPr>
        <p:spPr>
          <a:xfrm>
            <a:off x="6514545" y="5717775"/>
            <a:ext cx="2057400" cy="273844"/>
          </a:xfrm>
        </p:spPr>
        <p:txBody>
          <a:bodyPr/>
          <a:lstStyle>
            <a:lvl1pPr>
              <a:defRPr>
                <a:solidFill>
                  <a:schemeClr val="tx1"/>
                </a:solidFill>
              </a:defRPr>
            </a:lvl1pPr>
          </a:lstStyle>
          <a:p>
            <a:fld id="{CC0149FD-98BB-4821-915B-09C9BFE4B727}" type="slidenum">
              <a:rPr lang="en-US" smtClean="0"/>
              <a:pPr/>
              <a:t>56</a:t>
            </a:fld>
            <a:endParaRPr lang="en-US" dirty="0"/>
          </a:p>
        </p:txBody>
      </p:sp>
      <p:sp>
        <p:nvSpPr>
          <p:cNvPr id="7" name="Title 1">
            <a:extLst>
              <a:ext uri="{FF2B5EF4-FFF2-40B4-BE49-F238E27FC236}">
                <a16:creationId xmlns:a16="http://schemas.microsoft.com/office/drawing/2014/main" id="{0B5D3036-BF13-476E-AEF7-C9071326DC1D}"/>
              </a:ext>
            </a:extLst>
          </p:cNvPr>
          <p:cNvSpPr txBox="1">
            <a:spLocks/>
          </p:cNvSpPr>
          <p:nvPr/>
        </p:nvSpPr>
        <p:spPr>
          <a:xfrm>
            <a:off x="3075691" y="1077788"/>
            <a:ext cx="3585241" cy="273845"/>
          </a:xfrm>
          <a:prstGeom prst="rect">
            <a:avLst/>
          </a:prstGeom>
          <a:solidFill>
            <a:schemeClr val="bg1"/>
          </a:solidFill>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725"/>
              <a:t>MDI Application Demonstration</a:t>
            </a:r>
          </a:p>
        </p:txBody>
      </p:sp>
      <p:sp>
        <p:nvSpPr>
          <p:cNvPr id="5" name="TextBox 4">
            <a:extLst>
              <a:ext uri="{FF2B5EF4-FFF2-40B4-BE49-F238E27FC236}">
                <a16:creationId xmlns:a16="http://schemas.microsoft.com/office/drawing/2014/main" id="{6C2A513C-31F7-4CB6-8467-345CC4862730}"/>
              </a:ext>
            </a:extLst>
          </p:cNvPr>
          <p:cNvSpPr txBox="1"/>
          <p:nvPr/>
        </p:nvSpPr>
        <p:spPr>
          <a:xfrm>
            <a:off x="92622" y="1489453"/>
            <a:ext cx="9144000" cy="1640385"/>
          </a:xfrm>
          <a:prstGeom prst="rect">
            <a:avLst/>
          </a:prstGeom>
          <a:noFill/>
        </p:spPr>
        <p:txBody>
          <a:bodyPr wrap="square">
            <a:spAutoFit/>
          </a:bodyPr>
          <a:lstStyle/>
          <a:p>
            <a:pPr>
              <a:lnSpc>
                <a:spcPct val="110000"/>
              </a:lnSpc>
              <a:spcBef>
                <a:spcPts val="225"/>
              </a:spcBef>
              <a:spcAft>
                <a:spcPts val="225"/>
              </a:spcAft>
              <a:buClr>
                <a:srgbClr val="973735"/>
              </a:buClr>
              <a:buSzPct val="50000"/>
              <a:tabLst>
                <a:tab pos="180975" algn="l"/>
              </a:tabLst>
              <a:defRPr/>
            </a:pPr>
            <a:r>
              <a:rPr lang="en-US" sz="1725">
                <a:solidFill>
                  <a:srgbClr val="111111"/>
                </a:solidFill>
                <a:latin typeface="+mj-lt"/>
              </a:rPr>
              <a:t>1</a:t>
            </a:r>
            <a:r>
              <a:rPr lang="en-US" sz="1500">
                <a:solidFill>
                  <a:srgbClr val="111111"/>
                </a:solidFill>
                <a:latin typeface="+mj-lt"/>
              </a:rPr>
              <a:t>.</a:t>
            </a:r>
            <a:r>
              <a:rPr lang="en-US" sz="1725">
                <a:solidFill>
                  <a:srgbClr val="111111"/>
                </a:solidFill>
                <a:latin typeface="+mj-lt"/>
              </a:rPr>
              <a:t>Create a WinForm app named MyMDIApp which includes a form named frmMain</a:t>
            </a:r>
          </a:p>
          <a:p>
            <a:pPr marL="173831" indent="-173831">
              <a:lnSpc>
                <a:spcPct val="110000"/>
              </a:lnSpc>
              <a:spcBef>
                <a:spcPts val="225"/>
              </a:spcBef>
              <a:spcAft>
                <a:spcPts val="225"/>
              </a:spcAft>
              <a:buClr>
                <a:srgbClr val="973735"/>
              </a:buClr>
              <a:buSzPct val="50000"/>
              <a:tabLst>
                <a:tab pos="0" algn="l"/>
                <a:tab pos="86916" algn="l"/>
              </a:tabLst>
              <a:defRPr/>
            </a:pPr>
            <a:r>
              <a:rPr lang="en-US" sz="1725">
                <a:solidFill>
                  <a:srgbClr val="111111"/>
                </a:solidFill>
                <a:latin typeface="+mj-lt"/>
              </a:rPr>
              <a:t>2.On the frmMain, set the "IsMdiContainer" property to True (the default value is False). Notice that the background color of the form has changed to dark gray</a:t>
            </a:r>
          </a:p>
          <a:p>
            <a:pPr marL="173831" indent="-173831">
              <a:lnSpc>
                <a:spcPct val="110000"/>
              </a:lnSpc>
              <a:spcBef>
                <a:spcPts val="225"/>
              </a:spcBef>
              <a:spcAft>
                <a:spcPts val="225"/>
              </a:spcAft>
              <a:buClr>
                <a:srgbClr val="973735"/>
              </a:buClr>
              <a:buSzPct val="50000"/>
              <a:tabLst>
                <a:tab pos="0" algn="l"/>
                <a:tab pos="86916" algn="l"/>
              </a:tabLst>
              <a:defRPr/>
            </a:pPr>
            <a:r>
              <a:rPr lang="en-US" sz="1725">
                <a:solidFill>
                  <a:srgbClr val="111111"/>
                </a:solidFill>
                <a:latin typeface="+mj-lt"/>
              </a:rPr>
              <a:t>3.On the MyMDIApp project, right-click, and select Add | Form(Windows form) named frmChildForm and click  Add then design user interface as follows :</a:t>
            </a:r>
            <a:endParaRPr lang="en-US" sz="1500">
              <a:solidFill>
                <a:srgbClr val="111111"/>
              </a:solidFill>
              <a:latin typeface="+mj-lt"/>
            </a:endParaRPr>
          </a:p>
        </p:txBody>
      </p:sp>
      <p:pic>
        <p:nvPicPr>
          <p:cNvPr id="6" name="Picture 5">
            <a:extLst>
              <a:ext uri="{FF2B5EF4-FFF2-40B4-BE49-F238E27FC236}">
                <a16:creationId xmlns:a16="http://schemas.microsoft.com/office/drawing/2014/main" id="{802ADC59-8977-4287-8375-A0CB4D752FE3}"/>
              </a:ext>
            </a:extLst>
          </p:cNvPr>
          <p:cNvPicPr>
            <a:picLocks noChangeAspect="1"/>
          </p:cNvPicPr>
          <p:nvPr/>
        </p:nvPicPr>
        <p:blipFill>
          <a:blip r:embed="rId3"/>
          <a:stretch>
            <a:fillRect/>
          </a:stretch>
        </p:blipFill>
        <p:spPr>
          <a:xfrm>
            <a:off x="92622" y="3304769"/>
            <a:ext cx="2285527" cy="2063778"/>
          </a:xfrm>
          <a:prstGeom prst="rect">
            <a:avLst/>
          </a:prstGeom>
        </p:spPr>
      </p:pic>
      <p:sp>
        <p:nvSpPr>
          <p:cNvPr id="12" name="Oval 11">
            <a:extLst>
              <a:ext uri="{FF2B5EF4-FFF2-40B4-BE49-F238E27FC236}">
                <a16:creationId xmlns:a16="http://schemas.microsoft.com/office/drawing/2014/main" id="{D09990D5-C3B8-483E-A601-C52D52B0B236}"/>
              </a:ext>
            </a:extLst>
          </p:cNvPr>
          <p:cNvSpPr/>
          <p:nvPr/>
        </p:nvSpPr>
        <p:spPr>
          <a:xfrm>
            <a:off x="1739343" y="4645489"/>
            <a:ext cx="475862" cy="443551"/>
          </a:xfrm>
          <a:prstGeom prst="ellipse">
            <a:avLst/>
          </a:prstGeom>
          <a:solidFill>
            <a:srgbClr val="92D050"/>
          </a:solidFill>
          <a:ln w="25400">
            <a:solidFill>
              <a:srgbClr val="FF0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solidFill>
                  <a:srgbClr val="002060"/>
                </a:solidFill>
              </a:rPr>
              <a:t>1</a:t>
            </a:r>
          </a:p>
        </p:txBody>
      </p:sp>
      <p:grpSp>
        <p:nvGrpSpPr>
          <p:cNvPr id="17" name="Group 16">
            <a:extLst>
              <a:ext uri="{FF2B5EF4-FFF2-40B4-BE49-F238E27FC236}">
                <a16:creationId xmlns:a16="http://schemas.microsoft.com/office/drawing/2014/main" id="{94CD1502-CFD9-4C4F-A09E-6B42385B8449}"/>
              </a:ext>
            </a:extLst>
          </p:cNvPr>
          <p:cNvGrpSpPr/>
          <p:nvPr/>
        </p:nvGrpSpPr>
        <p:grpSpPr>
          <a:xfrm>
            <a:off x="2528515" y="3304769"/>
            <a:ext cx="3391558" cy="2063778"/>
            <a:chOff x="7669923" y="3263359"/>
            <a:chExt cx="4522077" cy="2751704"/>
          </a:xfrm>
        </p:grpSpPr>
        <p:pic>
          <p:nvPicPr>
            <p:cNvPr id="11" name="Picture 10">
              <a:extLst>
                <a:ext uri="{FF2B5EF4-FFF2-40B4-BE49-F238E27FC236}">
                  <a16:creationId xmlns:a16="http://schemas.microsoft.com/office/drawing/2014/main" id="{C99FC7D2-A096-4392-A5B7-1200C0E5D0AB}"/>
                </a:ext>
              </a:extLst>
            </p:cNvPr>
            <p:cNvPicPr>
              <a:picLocks noChangeAspect="1"/>
            </p:cNvPicPr>
            <p:nvPr/>
          </p:nvPicPr>
          <p:blipFill>
            <a:blip r:embed="rId4"/>
            <a:stretch>
              <a:fillRect/>
            </a:stretch>
          </p:blipFill>
          <p:spPr>
            <a:xfrm>
              <a:off x="7669923" y="3263359"/>
              <a:ext cx="4522077" cy="2751704"/>
            </a:xfrm>
            <a:prstGeom prst="rect">
              <a:avLst/>
            </a:prstGeom>
          </p:spPr>
        </p:pic>
        <p:sp>
          <p:nvSpPr>
            <p:cNvPr id="14" name="Oval 13">
              <a:extLst>
                <a:ext uri="{FF2B5EF4-FFF2-40B4-BE49-F238E27FC236}">
                  <a16:creationId xmlns:a16="http://schemas.microsoft.com/office/drawing/2014/main" id="{CE62F8FE-7796-4AD3-AAFF-71C5C840DAA8}"/>
                </a:ext>
              </a:extLst>
            </p:cNvPr>
            <p:cNvSpPr/>
            <p:nvPr/>
          </p:nvSpPr>
          <p:spPr>
            <a:xfrm>
              <a:off x="9613720" y="4432085"/>
              <a:ext cx="634482" cy="591401"/>
            </a:xfrm>
            <a:prstGeom prst="ellipse">
              <a:avLst/>
            </a:prstGeom>
            <a:solidFill>
              <a:srgbClr val="92D050"/>
            </a:solidFill>
            <a:ln w="25400">
              <a:solidFill>
                <a:srgbClr val="FF0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solidFill>
                    <a:srgbClr val="002060"/>
                  </a:solidFill>
                </a:rPr>
                <a:t>2</a:t>
              </a:r>
            </a:p>
          </p:txBody>
        </p:sp>
      </p:grpSp>
      <p:grpSp>
        <p:nvGrpSpPr>
          <p:cNvPr id="16" name="Group 15">
            <a:extLst>
              <a:ext uri="{FF2B5EF4-FFF2-40B4-BE49-F238E27FC236}">
                <a16:creationId xmlns:a16="http://schemas.microsoft.com/office/drawing/2014/main" id="{E010A483-F2A3-417B-AA85-6DB9B0629F38}"/>
              </a:ext>
            </a:extLst>
          </p:cNvPr>
          <p:cNvGrpSpPr/>
          <p:nvPr/>
        </p:nvGrpSpPr>
        <p:grpSpPr>
          <a:xfrm>
            <a:off x="6006071" y="3290986"/>
            <a:ext cx="3074348" cy="1163419"/>
            <a:chOff x="3370829" y="3263359"/>
            <a:chExt cx="4099130" cy="1551225"/>
          </a:xfrm>
        </p:grpSpPr>
        <p:pic>
          <p:nvPicPr>
            <p:cNvPr id="9" name="Picture 8">
              <a:extLst>
                <a:ext uri="{FF2B5EF4-FFF2-40B4-BE49-F238E27FC236}">
                  <a16:creationId xmlns:a16="http://schemas.microsoft.com/office/drawing/2014/main" id="{940E2E2F-63FB-43AF-AE27-69244C65BAC0}"/>
                </a:ext>
              </a:extLst>
            </p:cNvPr>
            <p:cNvPicPr>
              <a:picLocks noChangeAspect="1"/>
            </p:cNvPicPr>
            <p:nvPr/>
          </p:nvPicPr>
          <p:blipFill>
            <a:blip r:embed="rId5"/>
            <a:stretch>
              <a:fillRect/>
            </a:stretch>
          </p:blipFill>
          <p:spPr>
            <a:xfrm>
              <a:off x="3370829" y="3263359"/>
              <a:ext cx="4099130" cy="1551225"/>
            </a:xfrm>
            <a:prstGeom prst="rect">
              <a:avLst/>
            </a:prstGeom>
          </p:spPr>
        </p:pic>
        <p:sp>
          <p:nvSpPr>
            <p:cNvPr id="15" name="Oval 14">
              <a:extLst>
                <a:ext uri="{FF2B5EF4-FFF2-40B4-BE49-F238E27FC236}">
                  <a16:creationId xmlns:a16="http://schemas.microsoft.com/office/drawing/2014/main" id="{22BB766D-3FC4-42D0-9F21-24B6EC8D1C25}"/>
                </a:ext>
              </a:extLst>
            </p:cNvPr>
            <p:cNvSpPr/>
            <p:nvPr/>
          </p:nvSpPr>
          <p:spPr>
            <a:xfrm>
              <a:off x="6618218" y="3879444"/>
              <a:ext cx="634482" cy="591401"/>
            </a:xfrm>
            <a:prstGeom prst="ellipse">
              <a:avLst/>
            </a:prstGeom>
            <a:solidFill>
              <a:srgbClr val="92D050"/>
            </a:solidFill>
            <a:ln w="25400">
              <a:solidFill>
                <a:srgbClr val="FF0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solidFill>
                    <a:srgbClr val="002060"/>
                  </a:solidFill>
                </a:rPr>
                <a:t>3</a:t>
              </a:r>
            </a:p>
          </p:txBody>
        </p:sp>
      </p:grpSp>
    </p:spTree>
    <p:extLst>
      <p:ext uri="{BB962C8B-B14F-4D97-AF65-F5344CB8AC3E}">
        <p14:creationId xmlns:p14="http://schemas.microsoft.com/office/powerpoint/2010/main" val="52707985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3">
            <a:extLst>
              <a:ext uri="{FF2B5EF4-FFF2-40B4-BE49-F238E27FC236}">
                <a16:creationId xmlns:a16="http://schemas.microsoft.com/office/drawing/2014/main" id="{E13011A8-D88C-4012-B204-49668D8EBB2E}"/>
              </a:ext>
            </a:extLst>
          </p:cNvPr>
          <p:cNvSpPr>
            <a:spLocks noGrp="1"/>
          </p:cNvSpPr>
          <p:nvPr>
            <p:ph type="dt" sz="half" idx="10"/>
          </p:nvPr>
        </p:nvSpPr>
        <p:spPr>
          <a:xfrm>
            <a:off x="628650" y="5709892"/>
            <a:ext cx="2057400" cy="273844"/>
          </a:xfrm>
        </p:spPr>
        <p:txBody>
          <a:bodyPr/>
          <a:lstStyle>
            <a:lvl1pPr>
              <a:defRPr>
                <a:solidFill>
                  <a:schemeClr val="tx1"/>
                </a:solidFill>
              </a:defRPr>
            </a:lvl1pPr>
          </a:lstStyle>
          <a:p>
            <a:fld id="{5DCBE059-FAD7-45D8-8659-E6542D1E092D}" type="datetime1">
              <a:rPr lang="en-US" smtClean="0"/>
              <a:t>22/08/2022</a:t>
            </a:fld>
            <a:endParaRPr lang="en-US" dirty="0"/>
          </a:p>
        </p:txBody>
      </p:sp>
      <p:sp>
        <p:nvSpPr>
          <p:cNvPr id="4" name="Slide Number Placeholder 5">
            <a:extLst>
              <a:ext uri="{FF2B5EF4-FFF2-40B4-BE49-F238E27FC236}">
                <a16:creationId xmlns:a16="http://schemas.microsoft.com/office/drawing/2014/main" id="{C5BFEE7E-1160-4EB3-9549-81C1E8348FA6}"/>
              </a:ext>
            </a:extLst>
          </p:cNvPr>
          <p:cNvSpPr>
            <a:spLocks noGrp="1"/>
          </p:cNvSpPr>
          <p:nvPr>
            <p:ph type="sldNum" sz="quarter" idx="12"/>
          </p:nvPr>
        </p:nvSpPr>
        <p:spPr>
          <a:xfrm>
            <a:off x="6514545" y="5717775"/>
            <a:ext cx="2057400" cy="273844"/>
          </a:xfrm>
        </p:spPr>
        <p:txBody>
          <a:bodyPr/>
          <a:lstStyle>
            <a:lvl1pPr>
              <a:defRPr>
                <a:solidFill>
                  <a:schemeClr val="tx1"/>
                </a:solidFill>
              </a:defRPr>
            </a:lvl1pPr>
          </a:lstStyle>
          <a:p>
            <a:fld id="{CC0149FD-98BB-4821-915B-09C9BFE4B727}" type="slidenum">
              <a:rPr lang="en-US" smtClean="0"/>
              <a:pPr/>
              <a:t>57</a:t>
            </a:fld>
            <a:endParaRPr lang="en-US" dirty="0"/>
          </a:p>
        </p:txBody>
      </p:sp>
      <p:sp>
        <p:nvSpPr>
          <p:cNvPr id="7" name="Title 1">
            <a:extLst>
              <a:ext uri="{FF2B5EF4-FFF2-40B4-BE49-F238E27FC236}">
                <a16:creationId xmlns:a16="http://schemas.microsoft.com/office/drawing/2014/main" id="{0B5D3036-BF13-476E-AEF7-C9071326DC1D}"/>
              </a:ext>
            </a:extLst>
          </p:cNvPr>
          <p:cNvSpPr txBox="1">
            <a:spLocks/>
          </p:cNvSpPr>
          <p:nvPr/>
        </p:nvSpPr>
        <p:spPr>
          <a:xfrm>
            <a:off x="3138753" y="1009187"/>
            <a:ext cx="3585241" cy="273845"/>
          </a:xfrm>
          <a:prstGeom prst="rect">
            <a:avLst/>
          </a:prstGeom>
          <a:solidFill>
            <a:schemeClr val="bg1"/>
          </a:solidFill>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725"/>
              <a:t>MDI Application Demonstration</a:t>
            </a:r>
          </a:p>
        </p:txBody>
      </p:sp>
      <p:sp>
        <p:nvSpPr>
          <p:cNvPr id="5" name="TextBox 4">
            <a:extLst>
              <a:ext uri="{FF2B5EF4-FFF2-40B4-BE49-F238E27FC236}">
                <a16:creationId xmlns:a16="http://schemas.microsoft.com/office/drawing/2014/main" id="{7DC81322-6C63-48F5-ADBB-4DD6EF5BA84E}"/>
              </a:ext>
            </a:extLst>
          </p:cNvPr>
          <p:cNvSpPr txBox="1"/>
          <p:nvPr/>
        </p:nvSpPr>
        <p:spPr>
          <a:xfrm>
            <a:off x="136963" y="1338874"/>
            <a:ext cx="8870075" cy="369781"/>
          </a:xfrm>
          <a:prstGeom prst="rect">
            <a:avLst/>
          </a:prstGeom>
          <a:noFill/>
        </p:spPr>
        <p:txBody>
          <a:bodyPr wrap="square">
            <a:spAutoFit/>
          </a:bodyPr>
          <a:lstStyle/>
          <a:p>
            <a:pPr>
              <a:lnSpc>
                <a:spcPct val="110000"/>
              </a:lnSpc>
              <a:spcBef>
                <a:spcPts val="750"/>
              </a:spcBef>
              <a:spcAft>
                <a:spcPts val="225"/>
              </a:spcAft>
              <a:buClr>
                <a:srgbClr val="973735"/>
              </a:buClr>
              <a:buSzPct val="50000"/>
              <a:tabLst>
                <a:tab pos="180975" algn="l"/>
              </a:tabLst>
              <a:defRPr/>
            </a:pPr>
            <a:r>
              <a:rPr lang="en-US" sz="1725">
                <a:solidFill>
                  <a:srgbClr val="111111"/>
                </a:solidFill>
                <a:latin typeface="+mj-lt"/>
              </a:rPr>
              <a:t>4.Write codes for frmMain.cs then run project:</a:t>
            </a:r>
          </a:p>
        </p:txBody>
      </p:sp>
      <p:pic>
        <p:nvPicPr>
          <p:cNvPr id="13" name="Picture 12">
            <a:extLst>
              <a:ext uri="{FF2B5EF4-FFF2-40B4-BE49-F238E27FC236}">
                <a16:creationId xmlns:a16="http://schemas.microsoft.com/office/drawing/2014/main" id="{619EE246-05B2-4176-AD14-C1D912C20E9E}"/>
              </a:ext>
            </a:extLst>
          </p:cNvPr>
          <p:cNvPicPr>
            <a:picLocks noChangeAspect="1"/>
          </p:cNvPicPr>
          <p:nvPr/>
        </p:nvPicPr>
        <p:blipFill>
          <a:blip r:embed="rId3"/>
          <a:stretch>
            <a:fillRect/>
          </a:stretch>
        </p:blipFill>
        <p:spPr>
          <a:xfrm>
            <a:off x="1125569" y="1613882"/>
            <a:ext cx="6845568" cy="4071667"/>
          </a:xfrm>
          <a:prstGeom prst="rect">
            <a:avLst/>
          </a:prstGeom>
        </p:spPr>
      </p:pic>
    </p:spTree>
    <p:extLst>
      <p:ext uri="{BB962C8B-B14F-4D97-AF65-F5344CB8AC3E}">
        <p14:creationId xmlns:p14="http://schemas.microsoft.com/office/powerpoint/2010/main" val="170362175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3">
            <a:extLst>
              <a:ext uri="{FF2B5EF4-FFF2-40B4-BE49-F238E27FC236}">
                <a16:creationId xmlns:a16="http://schemas.microsoft.com/office/drawing/2014/main" id="{E13011A8-D88C-4012-B204-49668D8EBB2E}"/>
              </a:ext>
            </a:extLst>
          </p:cNvPr>
          <p:cNvSpPr>
            <a:spLocks noGrp="1"/>
          </p:cNvSpPr>
          <p:nvPr>
            <p:ph type="dt" sz="half" idx="10"/>
          </p:nvPr>
        </p:nvSpPr>
        <p:spPr>
          <a:xfrm>
            <a:off x="628650" y="5709892"/>
            <a:ext cx="2057400" cy="273844"/>
          </a:xfrm>
        </p:spPr>
        <p:txBody>
          <a:bodyPr/>
          <a:lstStyle>
            <a:lvl1pPr>
              <a:defRPr>
                <a:solidFill>
                  <a:schemeClr val="tx1"/>
                </a:solidFill>
              </a:defRPr>
            </a:lvl1pPr>
          </a:lstStyle>
          <a:p>
            <a:fld id="{5DCBE059-FAD7-45D8-8659-E6542D1E092D}" type="datetime1">
              <a:rPr lang="en-US" smtClean="0"/>
              <a:t>22/08/2022</a:t>
            </a:fld>
            <a:endParaRPr lang="en-US" dirty="0"/>
          </a:p>
        </p:txBody>
      </p:sp>
      <p:sp>
        <p:nvSpPr>
          <p:cNvPr id="4" name="Slide Number Placeholder 5">
            <a:extLst>
              <a:ext uri="{FF2B5EF4-FFF2-40B4-BE49-F238E27FC236}">
                <a16:creationId xmlns:a16="http://schemas.microsoft.com/office/drawing/2014/main" id="{C5BFEE7E-1160-4EB3-9549-81C1E8348FA6}"/>
              </a:ext>
            </a:extLst>
          </p:cNvPr>
          <p:cNvSpPr>
            <a:spLocks noGrp="1"/>
          </p:cNvSpPr>
          <p:nvPr>
            <p:ph type="sldNum" sz="quarter" idx="12"/>
          </p:nvPr>
        </p:nvSpPr>
        <p:spPr>
          <a:xfrm>
            <a:off x="6514545" y="5717775"/>
            <a:ext cx="2057400" cy="273844"/>
          </a:xfrm>
        </p:spPr>
        <p:txBody>
          <a:bodyPr/>
          <a:lstStyle>
            <a:lvl1pPr>
              <a:defRPr>
                <a:solidFill>
                  <a:schemeClr val="tx1"/>
                </a:solidFill>
              </a:defRPr>
            </a:lvl1pPr>
          </a:lstStyle>
          <a:p>
            <a:fld id="{CC0149FD-98BB-4821-915B-09C9BFE4B727}" type="slidenum">
              <a:rPr lang="en-US" smtClean="0"/>
              <a:pPr/>
              <a:t>58</a:t>
            </a:fld>
            <a:endParaRPr lang="en-US" dirty="0"/>
          </a:p>
        </p:txBody>
      </p:sp>
      <p:sp>
        <p:nvSpPr>
          <p:cNvPr id="7" name="Title 1">
            <a:extLst>
              <a:ext uri="{FF2B5EF4-FFF2-40B4-BE49-F238E27FC236}">
                <a16:creationId xmlns:a16="http://schemas.microsoft.com/office/drawing/2014/main" id="{0B5D3036-BF13-476E-AEF7-C9071326DC1D}"/>
              </a:ext>
            </a:extLst>
          </p:cNvPr>
          <p:cNvSpPr txBox="1">
            <a:spLocks/>
          </p:cNvSpPr>
          <p:nvPr/>
        </p:nvSpPr>
        <p:spPr>
          <a:xfrm>
            <a:off x="3138753" y="1009187"/>
            <a:ext cx="3585241" cy="273845"/>
          </a:xfrm>
          <a:prstGeom prst="rect">
            <a:avLst/>
          </a:prstGeom>
          <a:solidFill>
            <a:schemeClr val="bg1"/>
          </a:solidFill>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725"/>
              <a:t>MDI Application Demonstration</a:t>
            </a:r>
          </a:p>
        </p:txBody>
      </p:sp>
      <p:pic>
        <p:nvPicPr>
          <p:cNvPr id="9" name="Picture 8">
            <a:extLst>
              <a:ext uri="{FF2B5EF4-FFF2-40B4-BE49-F238E27FC236}">
                <a16:creationId xmlns:a16="http://schemas.microsoft.com/office/drawing/2014/main" id="{5E54533C-5627-4BAC-A8B9-45270C783B8F}"/>
              </a:ext>
            </a:extLst>
          </p:cNvPr>
          <p:cNvPicPr>
            <a:picLocks noChangeAspect="1"/>
          </p:cNvPicPr>
          <p:nvPr/>
        </p:nvPicPr>
        <p:blipFill>
          <a:blip r:embed="rId3"/>
          <a:stretch>
            <a:fillRect/>
          </a:stretch>
        </p:blipFill>
        <p:spPr>
          <a:xfrm>
            <a:off x="4807877" y="3007970"/>
            <a:ext cx="4318607" cy="2684540"/>
          </a:xfrm>
          <a:prstGeom prst="rect">
            <a:avLst/>
          </a:prstGeom>
        </p:spPr>
      </p:pic>
      <p:pic>
        <p:nvPicPr>
          <p:cNvPr id="11" name="Picture 10">
            <a:extLst>
              <a:ext uri="{FF2B5EF4-FFF2-40B4-BE49-F238E27FC236}">
                <a16:creationId xmlns:a16="http://schemas.microsoft.com/office/drawing/2014/main" id="{90D2CD1A-C098-4DA2-906D-C2BF0BD8C699}"/>
              </a:ext>
            </a:extLst>
          </p:cNvPr>
          <p:cNvPicPr>
            <a:picLocks noChangeAspect="1"/>
          </p:cNvPicPr>
          <p:nvPr/>
        </p:nvPicPr>
        <p:blipFill>
          <a:blip r:embed="rId4"/>
          <a:stretch>
            <a:fillRect/>
          </a:stretch>
        </p:blipFill>
        <p:spPr>
          <a:xfrm>
            <a:off x="25399" y="1976406"/>
            <a:ext cx="4696373" cy="2684540"/>
          </a:xfrm>
          <a:prstGeom prst="rect">
            <a:avLst/>
          </a:prstGeom>
        </p:spPr>
      </p:pic>
    </p:spTree>
    <p:extLst>
      <p:ext uri="{BB962C8B-B14F-4D97-AF65-F5344CB8AC3E}">
        <p14:creationId xmlns:p14="http://schemas.microsoft.com/office/powerpoint/2010/main" val="217968657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WordArt 3">
            <a:extLst>
              <a:ext uri="{FF2B5EF4-FFF2-40B4-BE49-F238E27FC236}">
                <a16:creationId xmlns:a16="http://schemas.microsoft.com/office/drawing/2014/main" id="{4E52311F-70C1-419B-A1ED-FD81B9C5E8A5}"/>
              </a:ext>
            </a:extLst>
          </p:cNvPr>
          <p:cNvSpPr>
            <a:spLocks noChangeArrowheads="1" noChangeShapeType="1" noTextEdit="1"/>
          </p:cNvSpPr>
          <p:nvPr/>
        </p:nvSpPr>
        <p:spPr bwMode="gray">
          <a:xfrm>
            <a:off x="1905000" y="3657600"/>
            <a:ext cx="5715000" cy="857250"/>
          </a:xfrm>
          <a:prstGeom prst="rect">
            <a:avLst/>
          </a:prstGeom>
        </p:spPr>
        <p:txBody>
          <a:bodyPr wrap="none" fromWordArt="1">
            <a:prstTxWarp prst="textDeflate">
              <a:avLst>
                <a:gd name="adj" fmla="val 0"/>
              </a:avLst>
            </a:prstTxWarp>
          </a:bodyPr>
          <a:lstStyle/>
          <a:p>
            <a:pPr algn="ctr"/>
            <a:r>
              <a:rPr lang="en-US" sz="5400" kern="10">
                <a:ln w="28575">
                  <a:solidFill>
                    <a:schemeClr val="bg1"/>
                  </a:solidFill>
                  <a:round/>
                  <a:headEnd/>
                  <a:tailEnd/>
                </a:ln>
                <a:gradFill rotWithShape="1">
                  <a:gsLst>
                    <a:gs pos="0">
                      <a:schemeClr val="accent1"/>
                    </a:gs>
                    <a:gs pos="100000">
                      <a:schemeClr val="tx1"/>
                    </a:gs>
                  </a:gsLst>
                  <a:lin ang="0" scaled="1"/>
                </a:gradFill>
                <a:effectLst>
                  <a:outerShdw dist="107763" dir="2700000" algn="ctr" rotWithShape="0">
                    <a:srgbClr val="C0C0C0">
                      <a:alpha val="50000"/>
                    </a:srgbClr>
                  </a:outerShdw>
                </a:effectLst>
                <a:latin typeface="Verdana" panose="020B0604030504040204" pitchFamily="34" charset="0"/>
                <a:ea typeface="Verdana" panose="020B0604030504040204" pitchFamily="34" charset="0"/>
              </a:rPr>
              <a:t>Thank You !</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1BC528-35B3-4EDE-879B-F64C597D87EB}"/>
              </a:ext>
            </a:extLst>
          </p:cNvPr>
          <p:cNvSpPr>
            <a:spLocks noGrp="1"/>
          </p:cNvSpPr>
          <p:nvPr>
            <p:ph type="dt" sz="half" idx="10"/>
          </p:nvPr>
        </p:nvSpPr>
        <p:spPr/>
        <p:txBody>
          <a:bodyPr/>
          <a:lstStyle/>
          <a:p>
            <a:fld id="{5DCBE059-FAD7-45D8-8659-E6542D1E092D}" type="datetime1">
              <a:rPr lang="en-US" smtClean="0"/>
              <a:t>22/08/2022</a:t>
            </a:fld>
            <a:endParaRPr lang="en-US" dirty="0"/>
          </a:p>
        </p:txBody>
      </p:sp>
      <p:sp>
        <p:nvSpPr>
          <p:cNvPr id="5" name="Slide Number Placeholder 4">
            <a:extLst>
              <a:ext uri="{FF2B5EF4-FFF2-40B4-BE49-F238E27FC236}">
                <a16:creationId xmlns:a16="http://schemas.microsoft.com/office/drawing/2014/main" id="{E09B167A-30B8-46D7-99E6-D33F6DE96B56}"/>
              </a:ext>
            </a:extLst>
          </p:cNvPr>
          <p:cNvSpPr>
            <a:spLocks noGrp="1"/>
          </p:cNvSpPr>
          <p:nvPr>
            <p:ph type="sldNum" sz="quarter" idx="12"/>
          </p:nvPr>
        </p:nvSpPr>
        <p:spPr/>
        <p:txBody>
          <a:bodyPr/>
          <a:lstStyle/>
          <a:p>
            <a:fld id="{CC0149FD-98BB-4821-915B-09C9BFE4B727}" type="slidenum">
              <a:rPr lang="en-US" smtClean="0"/>
              <a:pPr/>
              <a:t>6</a:t>
            </a:fld>
            <a:endParaRPr lang="en-US" dirty="0"/>
          </a:p>
        </p:txBody>
      </p:sp>
      <p:sp>
        <p:nvSpPr>
          <p:cNvPr id="6" name="Content Placeholder 2">
            <a:extLst>
              <a:ext uri="{FF2B5EF4-FFF2-40B4-BE49-F238E27FC236}">
                <a16:creationId xmlns:a16="http://schemas.microsoft.com/office/drawing/2014/main" id="{65CA0705-21F5-4B48-A3B1-615B3042BC8D}"/>
              </a:ext>
            </a:extLst>
          </p:cNvPr>
          <p:cNvSpPr>
            <a:spLocks noGrp="1"/>
          </p:cNvSpPr>
          <p:nvPr>
            <p:ph idx="1"/>
          </p:nvPr>
        </p:nvSpPr>
        <p:spPr>
          <a:xfrm>
            <a:off x="206637" y="2115096"/>
            <a:ext cx="3999946" cy="2990961"/>
          </a:xfrm>
        </p:spPr>
        <p:txBody>
          <a:bodyPr>
            <a:noAutofit/>
          </a:bodyPr>
          <a:lstStyle/>
          <a:p>
            <a:pPr marL="257175" indent="-257175" algn="just">
              <a:lnSpc>
                <a:spcPct val="100000"/>
              </a:lnSpc>
              <a:spcBef>
                <a:spcPts val="0"/>
              </a:spcBef>
              <a:buClr>
                <a:srgbClr val="973735"/>
              </a:buClr>
              <a:buSzPct val="50000"/>
              <a:buFont typeface="Wingdings" pitchFamily="2" charset="2"/>
              <a:buChar char="u"/>
              <a:tabLst>
                <a:tab pos="180975" algn="l"/>
              </a:tabLst>
              <a:defRPr/>
            </a:pPr>
            <a:r>
              <a:rPr lang="en-US" sz="1950" dirty="0">
                <a:solidFill>
                  <a:srgbClr val="111111"/>
                </a:solidFill>
                <a:latin typeface="+mj-lt"/>
              </a:rPr>
              <a:t>Click one deployment</a:t>
            </a:r>
          </a:p>
          <a:p>
            <a:pPr marL="257175" indent="-257175" algn="just">
              <a:lnSpc>
                <a:spcPct val="100000"/>
              </a:lnSpc>
              <a:spcBef>
                <a:spcPts val="0"/>
              </a:spcBef>
              <a:buClr>
                <a:srgbClr val="973735"/>
              </a:buClr>
              <a:buSzPct val="50000"/>
              <a:buFont typeface="Wingdings" pitchFamily="2" charset="2"/>
              <a:buChar char="u"/>
              <a:tabLst>
                <a:tab pos="180975" algn="l"/>
              </a:tabLst>
              <a:defRPr/>
            </a:pPr>
            <a:endParaRPr lang="en-US" sz="1950" dirty="0">
              <a:solidFill>
                <a:srgbClr val="111111"/>
              </a:solidFill>
              <a:latin typeface="+mj-lt"/>
            </a:endParaRPr>
          </a:p>
          <a:p>
            <a:pPr marL="257175" indent="-257175" algn="just">
              <a:lnSpc>
                <a:spcPct val="100000"/>
              </a:lnSpc>
              <a:spcBef>
                <a:spcPts val="0"/>
              </a:spcBef>
              <a:buClr>
                <a:srgbClr val="973735"/>
              </a:buClr>
              <a:buSzPct val="50000"/>
              <a:buFont typeface="Wingdings" pitchFamily="2" charset="2"/>
              <a:buChar char="u"/>
              <a:tabLst>
                <a:tab pos="180975" algn="l"/>
              </a:tabLst>
              <a:defRPr/>
            </a:pPr>
            <a:r>
              <a:rPr lang="en-US" sz="1950" dirty="0">
                <a:solidFill>
                  <a:srgbClr val="111111"/>
                </a:solidFill>
                <a:latin typeface="+mj-lt"/>
              </a:rPr>
              <a:t>Application setting</a:t>
            </a:r>
          </a:p>
          <a:p>
            <a:pPr marL="257175" indent="-257175" algn="just">
              <a:lnSpc>
                <a:spcPct val="100000"/>
              </a:lnSpc>
              <a:spcBef>
                <a:spcPts val="0"/>
              </a:spcBef>
              <a:buClr>
                <a:srgbClr val="973735"/>
              </a:buClr>
              <a:buSzPct val="50000"/>
              <a:buFont typeface="Wingdings" pitchFamily="2" charset="2"/>
              <a:buChar char="u"/>
              <a:tabLst>
                <a:tab pos="180975" algn="l"/>
              </a:tabLst>
              <a:defRPr/>
            </a:pPr>
            <a:endParaRPr lang="en-US" sz="1950" dirty="0">
              <a:solidFill>
                <a:srgbClr val="111111"/>
              </a:solidFill>
              <a:latin typeface="+mj-lt"/>
            </a:endParaRPr>
          </a:p>
          <a:p>
            <a:pPr marL="257175" indent="-257175" algn="just">
              <a:lnSpc>
                <a:spcPct val="100000"/>
              </a:lnSpc>
              <a:spcBef>
                <a:spcPts val="0"/>
              </a:spcBef>
              <a:buClr>
                <a:srgbClr val="973735"/>
              </a:buClr>
              <a:buSzPct val="50000"/>
              <a:buFont typeface="Wingdings" pitchFamily="2" charset="2"/>
              <a:buChar char="u"/>
              <a:tabLst>
                <a:tab pos="180975" algn="l"/>
              </a:tabLst>
              <a:defRPr/>
            </a:pPr>
            <a:r>
              <a:rPr lang="en-US" sz="1950" dirty="0">
                <a:solidFill>
                  <a:srgbClr val="111111"/>
                </a:solidFill>
                <a:latin typeface="+mj-lt"/>
              </a:rPr>
              <a:t>New Windows Forms controls</a:t>
            </a:r>
          </a:p>
          <a:p>
            <a:pPr marL="257175" indent="-257175" algn="just">
              <a:lnSpc>
                <a:spcPct val="100000"/>
              </a:lnSpc>
              <a:spcBef>
                <a:spcPts val="0"/>
              </a:spcBef>
              <a:buClr>
                <a:srgbClr val="973735"/>
              </a:buClr>
              <a:buSzPct val="50000"/>
              <a:buFont typeface="Wingdings" pitchFamily="2" charset="2"/>
              <a:buChar char="u"/>
              <a:tabLst>
                <a:tab pos="180975" algn="l"/>
              </a:tabLst>
              <a:defRPr/>
            </a:pPr>
            <a:endParaRPr lang="en-US" sz="1950" dirty="0">
              <a:solidFill>
                <a:srgbClr val="111111"/>
              </a:solidFill>
              <a:latin typeface="+mj-lt"/>
            </a:endParaRPr>
          </a:p>
          <a:p>
            <a:pPr marL="257175" indent="-257175" algn="just">
              <a:lnSpc>
                <a:spcPct val="100000"/>
              </a:lnSpc>
              <a:spcBef>
                <a:spcPts val="0"/>
              </a:spcBef>
              <a:buClr>
                <a:srgbClr val="973735"/>
              </a:buClr>
              <a:buSzPct val="50000"/>
              <a:buFont typeface="Wingdings" pitchFamily="2" charset="2"/>
              <a:buChar char="u"/>
              <a:tabLst>
                <a:tab pos="180975" algn="l"/>
              </a:tabLst>
              <a:defRPr/>
            </a:pPr>
            <a:r>
              <a:rPr lang="en-US" sz="1950" dirty="0">
                <a:solidFill>
                  <a:srgbClr val="111111"/>
                </a:solidFill>
                <a:latin typeface="+mj-lt"/>
              </a:rPr>
              <a:t>New Data Binding model</a:t>
            </a:r>
          </a:p>
          <a:p>
            <a:pPr marL="257175" indent="-257175" algn="just">
              <a:lnSpc>
                <a:spcPct val="100000"/>
              </a:lnSpc>
              <a:spcBef>
                <a:spcPts val="0"/>
              </a:spcBef>
              <a:buClr>
                <a:srgbClr val="973735"/>
              </a:buClr>
              <a:buSzPct val="50000"/>
              <a:buFont typeface="Wingdings" pitchFamily="2" charset="2"/>
              <a:buChar char="u"/>
              <a:tabLst>
                <a:tab pos="180975" algn="l"/>
              </a:tabLst>
              <a:defRPr/>
            </a:pPr>
            <a:endParaRPr lang="en-US" sz="1950" dirty="0">
              <a:solidFill>
                <a:srgbClr val="111111"/>
              </a:solidFill>
              <a:latin typeface="+mj-lt"/>
            </a:endParaRPr>
          </a:p>
          <a:p>
            <a:pPr marL="257175" indent="-257175" algn="just">
              <a:lnSpc>
                <a:spcPct val="100000"/>
              </a:lnSpc>
              <a:spcBef>
                <a:spcPts val="0"/>
              </a:spcBef>
              <a:buClr>
                <a:srgbClr val="973735"/>
              </a:buClr>
              <a:buSzPct val="50000"/>
              <a:buFont typeface="Wingdings" pitchFamily="2" charset="2"/>
              <a:buChar char="u"/>
              <a:tabLst>
                <a:tab pos="180975" algn="l"/>
              </a:tabLst>
              <a:defRPr/>
            </a:pPr>
            <a:r>
              <a:rPr lang="en-US" sz="1950" dirty="0">
                <a:solidFill>
                  <a:srgbClr val="111111"/>
                </a:solidFill>
                <a:latin typeface="+mj-lt"/>
              </a:rPr>
              <a:t>Rich graphics</a:t>
            </a:r>
          </a:p>
        </p:txBody>
      </p:sp>
      <p:grpSp>
        <p:nvGrpSpPr>
          <p:cNvPr id="12" name="Group 11">
            <a:extLst>
              <a:ext uri="{FF2B5EF4-FFF2-40B4-BE49-F238E27FC236}">
                <a16:creationId xmlns:a16="http://schemas.microsoft.com/office/drawing/2014/main" id="{517F600F-D641-4F3B-A534-89042D18D05F}"/>
              </a:ext>
            </a:extLst>
          </p:cNvPr>
          <p:cNvGrpSpPr/>
          <p:nvPr/>
        </p:nvGrpSpPr>
        <p:grpSpPr>
          <a:xfrm>
            <a:off x="4422876" y="2115096"/>
            <a:ext cx="3852551" cy="3150728"/>
            <a:chOff x="6871465" y="1214422"/>
            <a:chExt cx="4190977" cy="4937151"/>
          </a:xfrm>
          <a:solidFill>
            <a:schemeClr val="accent6">
              <a:lumMod val="20000"/>
              <a:lumOff val="80000"/>
            </a:schemeClr>
          </a:solidFill>
        </p:grpSpPr>
        <p:sp>
          <p:nvSpPr>
            <p:cNvPr id="7" name="Rectangle 6">
              <a:extLst>
                <a:ext uri="{FF2B5EF4-FFF2-40B4-BE49-F238E27FC236}">
                  <a16:creationId xmlns:a16="http://schemas.microsoft.com/office/drawing/2014/main" id="{67112056-693C-4DC0-AD74-F0FD489AD9B3}"/>
                </a:ext>
              </a:extLst>
            </p:cNvPr>
            <p:cNvSpPr/>
            <p:nvPr/>
          </p:nvSpPr>
          <p:spPr>
            <a:xfrm>
              <a:off x="6871465" y="1214422"/>
              <a:ext cx="4185418" cy="758516"/>
            </a:xfrm>
            <a:prstGeom prst="rect">
              <a:avLst/>
            </a:prstGeom>
            <a:grpFill/>
          </p:spPr>
          <p:style>
            <a:lnRef idx="1">
              <a:schemeClr val="accent1"/>
            </a:lnRef>
            <a:fillRef idx="2">
              <a:schemeClr val="accent1"/>
            </a:fillRef>
            <a:effectRef idx="1">
              <a:schemeClr val="accent1"/>
            </a:effectRef>
            <a:fontRef idx="minor">
              <a:schemeClr val="dk1"/>
            </a:fontRef>
          </p:style>
          <p:txBody>
            <a:bodyPr anchor="ctr"/>
            <a:lstStyle/>
            <a:p>
              <a:pPr algn="ctr">
                <a:defRPr/>
              </a:pPr>
              <a:r>
                <a:rPr lang="en-US" b="1" dirty="0">
                  <a:solidFill>
                    <a:srgbClr val="0070C0"/>
                  </a:solidFill>
                  <a:latin typeface="+mj-lt"/>
                  <a:cs typeface="Calibri" pitchFamily="34" charset="0"/>
                </a:rPr>
                <a:t>Create App with least operation</a:t>
              </a:r>
              <a:endParaRPr lang="vi-VN" b="1" dirty="0">
                <a:solidFill>
                  <a:srgbClr val="0070C0"/>
                </a:solidFill>
                <a:latin typeface="+mj-lt"/>
                <a:cs typeface="Calibri" pitchFamily="34" charset="0"/>
              </a:endParaRPr>
            </a:p>
          </p:txBody>
        </p:sp>
        <p:sp>
          <p:nvSpPr>
            <p:cNvPr id="8" name="Rectangle 7">
              <a:extLst>
                <a:ext uri="{FF2B5EF4-FFF2-40B4-BE49-F238E27FC236}">
                  <a16:creationId xmlns:a16="http://schemas.microsoft.com/office/drawing/2014/main" id="{EA2EA7FE-6F47-4444-940B-53B9BD5C6B45}"/>
                </a:ext>
              </a:extLst>
            </p:cNvPr>
            <p:cNvSpPr/>
            <p:nvPr/>
          </p:nvSpPr>
          <p:spPr>
            <a:xfrm>
              <a:off x="6877023" y="2212635"/>
              <a:ext cx="4185419" cy="838200"/>
            </a:xfrm>
            <a:prstGeom prst="rect">
              <a:avLst/>
            </a:prstGeom>
            <a:grpFill/>
          </p:spPr>
          <p:style>
            <a:lnRef idx="1">
              <a:schemeClr val="accent1"/>
            </a:lnRef>
            <a:fillRef idx="2">
              <a:schemeClr val="accent1"/>
            </a:fillRef>
            <a:effectRef idx="1">
              <a:schemeClr val="accent1"/>
            </a:effectRef>
            <a:fontRef idx="minor">
              <a:schemeClr val="dk1"/>
            </a:fontRef>
          </p:style>
          <p:txBody>
            <a:bodyPr anchor="ctr"/>
            <a:lstStyle/>
            <a:p>
              <a:pPr algn="ctr">
                <a:defRPr/>
              </a:pPr>
              <a:r>
                <a:rPr lang="en-US" b="1" dirty="0">
                  <a:solidFill>
                    <a:srgbClr val="0070C0"/>
                  </a:solidFill>
                  <a:latin typeface="+mj-lt"/>
                  <a:cs typeface="Calibri" pitchFamily="34" charset="0"/>
                </a:rPr>
                <a:t>Store global data to reuse anywhere</a:t>
              </a:r>
              <a:endParaRPr lang="vi-VN" b="1" dirty="0">
                <a:solidFill>
                  <a:srgbClr val="0070C0"/>
                </a:solidFill>
                <a:latin typeface="+mj-lt"/>
                <a:cs typeface="Calibri" pitchFamily="34" charset="0"/>
              </a:endParaRPr>
            </a:p>
          </p:txBody>
        </p:sp>
        <p:sp>
          <p:nvSpPr>
            <p:cNvPr id="9" name="Rectangle 8">
              <a:extLst>
                <a:ext uri="{FF2B5EF4-FFF2-40B4-BE49-F238E27FC236}">
                  <a16:creationId xmlns:a16="http://schemas.microsoft.com/office/drawing/2014/main" id="{48784795-41C1-4024-82CE-D49F3D9684E6}"/>
                </a:ext>
              </a:extLst>
            </p:cNvPr>
            <p:cNvSpPr/>
            <p:nvPr/>
          </p:nvSpPr>
          <p:spPr>
            <a:xfrm>
              <a:off x="6877022" y="4309908"/>
              <a:ext cx="4179861" cy="785813"/>
            </a:xfrm>
            <a:prstGeom prst="rect">
              <a:avLst/>
            </a:prstGeom>
            <a:grpFill/>
          </p:spPr>
          <p:style>
            <a:lnRef idx="1">
              <a:schemeClr val="accent1"/>
            </a:lnRef>
            <a:fillRef idx="2">
              <a:schemeClr val="accent1"/>
            </a:fillRef>
            <a:effectRef idx="1">
              <a:schemeClr val="accent1"/>
            </a:effectRef>
            <a:fontRef idx="minor">
              <a:schemeClr val="dk1"/>
            </a:fontRef>
          </p:style>
          <p:txBody>
            <a:bodyPr anchor="ctr"/>
            <a:lstStyle/>
            <a:p>
              <a:pPr algn="ctr">
                <a:defRPr/>
              </a:pPr>
              <a:r>
                <a:rPr lang="en-US" b="1" dirty="0" err="1">
                  <a:solidFill>
                    <a:srgbClr val="0070C0"/>
                  </a:solidFill>
                  <a:latin typeface="+mj-lt"/>
                  <a:cs typeface="Calibri" pitchFamily="34" charset="0"/>
                </a:rPr>
                <a:t>Powerfull</a:t>
              </a:r>
              <a:r>
                <a:rPr lang="en-US" b="1" dirty="0">
                  <a:solidFill>
                    <a:srgbClr val="0070C0"/>
                  </a:solidFill>
                  <a:latin typeface="+mj-lt"/>
                  <a:cs typeface="Calibri" pitchFamily="34" charset="0"/>
                </a:rPr>
                <a:t> way to link control with data source ( </a:t>
              </a:r>
              <a:r>
                <a:rPr lang="en-US" b="1" dirty="0" err="1">
                  <a:solidFill>
                    <a:srgbClr val="0070C0"/>
                  </a:solidFill>
                  <a:latin typeface="+mj-lt"/>
                  <a:cs typeface="Calibri" pitchFamily="34" charset="0"/>
                </a:rPr>
                <a:t>BindingSource</a:t>
              </a:r>
              <a:r>
                <a:rPr lang="en-US" b="1" dirty="0">
                  <a:solidFill>
                    <a:srgbClr val="0070C0"/>
                  </a:solidFill>
                  <a:latin typeface="+mj-lt"/>
                  <a:cs typeface="Calibri" pitchFamily="34" charset="0"/>
                </a:rPr>
                <a:t> component )</a:t>
              </a:r>
              <a:endParaRPr lang="vi-VN" b="1" dirty="0">
                <a:solidFill>
                  <a:srgbClr val="0070C0"/>
                </a:solidFill>
                <a:latin typeface="+mj-lt"/>
                <a:cs typeface="Calibri" pitchFamily="34" charset="0"/>
              </a:endParaRPr>
            </a:p>
          </p:txBody>
        </p:sp>
        <p:sp>
          <p:nvSpPr>
            <p:cNvPr id="10" name="Rectangle 9">
              <a:extLst>
                <a:ext uri="{FF2B5EF4-FFF2-40B4-BE49-F238E27FC236}">
                  <a16:creationId xmlns:a16="http://schemas.microsoft.com/office/drawing/2014/main" id="{50D13CE7-1D4E-4999-8166-F87642A49480}"/>
                </a:ext>
              </a:extLst>
            </p:cNvPr>
            <p:cNvSpPr/>
            <p:nvPr/>
          </p:nvSpPr>
          <p:spPr>
            <a:xfrm>
              <a:off x="6871465" y="5365762"/>
              <a:ext cx="4185419" cy="785811"/>
            </a:xfrm>
            <a:prstGeom prst="rect">
              <a:avLst/>
            </a:prstGeom>
            <a:grpFill/>
          </p:spPr>
          <p:style>
            <a:lnRef idx="1">
              <a:schemeClr val="accent1"/>
            </a:lnRef>
            <a:fillRef idx="2">
              <a:schemeClr val="accent1"/>
            </a:fillRef>
            <a:effectRef idx="1">
              <a:schemeClr val="accent1"/>
            </a:effectRef>
            <a:fontRef idx="minor">
              <a:schemeClr val="dk1"/>
            </a:fontRef>
          </p:style>
          <p:txBody>
            <a:bodyPr anchor="ctr"/>
            <a:lstStyle/>
            <a:p>
              <a:pPr algn="ctr">
                <a:defRPr/>
              </a:pPr>
              <a:r>
                <a:rPr lang="en-US" b="1" dirty="0">
                  <a:solidFill>
                    <a:srgbClr val="0070C0"/>
                  </a:solidFill>
                  <a:latin typeface="+mj-lt"/>
                  <a:cs typeface="Calibri" pitchFamily="34" charset="0"/>
                </a:rPr>
                <a:t>GDI+ : drawing and painting image on forms</a:t>
              </a:r>
              <a:endParaRPr lang="vi-VN" b="1" dirty="0">
                <a:solidFill>
                  <a:srgbClr val="0070C0"/>
                </a:solidFill>
                <a:latin typeface="+mj-lt"/>
                <a:cs typeface="Calibri" pitchFamily="34" charset="0"/>
              </a:endParaRPr>
            </a:p>
          </p:txBody>
        </p:sp>
        <p:sp>
          <p:nvSpPr>
            <p:cNvPr id="11" name="Rectangle 10">
              <a:extLst>
                <a:ext uri="{FF2B5EF4-FFF2-40B4-BE49-F238E27FC236}">
                  <a16:creationId xmlns:a16="http://schemas.microsoft.com/office/drawing/2014/main" id="{88E5138B-7A18-4A17-9658-8679F559D620}"/>
                </a:ext>
              </a:extLst>
            </p:cNvPr>
            <p:cNvSpPr/>
            <p:nvPr/>
          </p:nvSpPr>
          <p:spPr>
            <a:xfrm>
              <a:off x="6877022" y="3282787"/>
              <a:ext cx="4179861" cy="757082"/>
            </a:xfrm>
            <a:prstGeom prst="rect">
              <a:avLst/>
            </a:prstGeom>
            <a:grpFill/>
          </p:spPr>
          <p:style>
            <a:lnRef idx="1">
              <a:schemeClr val="accent1"/>
            </a:lnRef>
            <a:fillRef idx="2">
              <a:schemeClr val="accent1"/>
            </a:fillRef>
            <a:effectRef idx="1">
              <a:schemeClr val="accent1"/>
            </a:effectRef>
            <a:fontRef idx="minor">
              <a:schemeClr val="dk1"/>
            </a:fontRef>
          </p:style>
          <p:txBody>
            <a:bodyPr anchor="ctr"/>
            <a:lstStyle/>
            <a:p>
              <a:pPr algn="ctr">
                <a:defRPr/>
              </a:pPr>
              <a:r>
                <a:rPr lang="en-US" b="1" dirty="0" err="1">
                  <a:solidFill>
                    <a:srgbClr val="0070C0"/>
                  </a:solidFill>
                  <a:latin typeface="+mj-lt"/>
                  <a:cs typeface="Calibri" pitchFamily="34" charset="0"/>
                </a:rPr>
                <a:t>ToolStrip</a:t>
              </a:r>
              <a:r>
                <a:rPr lang="en-US" b="1" dirty="0">
                  <a:solidFill>
                    <a:srgbClr val="0070C0"/>
                  </a:solidFill>
                  <a:latin typeface="+mj-lt"/>
                  <a:cs typeface="Calibri" pitchFamily="34" charset="0"/>
                </a:rPr>
                <a:t>, </a:t>
              </a:r>
              <a:r>
                <a:rPr lang="en-US" b="1" dirty="0" err="1">
                  <a:solidFill>
                    <a:srgbClr val="0070C0"/>
                  </a:solidFill>
                  <a:latin typeface="+mj-lt"/>
                  <a:cs typeface="Calibri" pitchFamily="34" charset="0"/>
                </a:rPr>
                <a:t>MenuStrip</a:t>
              </a:r>
              <a:r>
                <a:rPr lang="en-US" b="1" dirty="0">
                  <a:solidFill>
                    <a:srgbClr val="0070C0"/>
                  </a:solidFill>
                  <a:latin typeface="+mj-lt"/>
                  <a:cs typeface="Calibri" pitchFamily="34" charset="0"/>
                </a:rPr>
                <a:t>, </a:t>
              </a:r>
              <a:r>
                <a:rPr lang="en-US" b="1" dirty="0" err="1">
                  <a:solidFill>
                    <a:srgbClr val="0070C0"/>
                  </a:solidFill>
                  <a:latin typeface="+mj-lt"/>
                  <a:cs typeface="Calibri" pitchFamily="34" charset="0"/>
                </a:rPr>
                <a:t>ProgressBar</a:t>
              </a:r>
              <a:r>
                <a:rPr lang="en-US" b="1" dirty="0">
                  <a:solidFill>
                    <a:srgbClr val="0070C0"/>
                  </a:solidFill>
                  <a:latin typeface="+mj-lt"/>
                  <a:cs typeface="Calibri" pitchFamily="34" charset="0"/>
                </a:rPr>
                <a:t>, etc.</a:t>
              </a:r>
              <a:endParaRPr lang="vi-VN" b="1" dirty="0">
                <a:solidFill>
                  <a:srgbClr val="0070C0"/>
                </a:solidFill>
                <a:latin typeface="+mj-lt"/>
                <a:cs typeface="Calibri" pitchFamily="34" charset="0"/>
              </a:endParaRPr>
            </a:p>
          </p:txBody>
        </p:sp>
      </p:grpSp>
      <p:sp>
        <p:nvSpPr>
          <p:cNvPr id="13" name="Title 1">
            <a:extLst>
              <a:ext uri="{FF2B5EF4-FFF2-40B4-BE49-F238E27FC236}">
                <a16:creationId xmlns:a16="http://schemas.microsoft.com/office/drawing/2014/main" id="{2DE8570D-F2A0-4EBE-AE97-E97FF86AF27D}"/>
              </a:ext>
            </a:extLst>
          </p:cNvPr>
          <p:cNvSpPr>
            <a:spLocks noGrp="1"/>
          </p:cNvSpPr>
          <p:nvPr>
            <p:ph type="title"/>
          </p:nvPr>
        </p:nvSpPr>
        <p:spPr>
          <a:xfrm>
            <a:off x="206637" y="1372820"/>
            <a:ext cx="6307908" cy="431575"/>
          </a:xfrm>
        </p:spPr>
        <p:txBody>
          <a:bodyPr>
            <a:normAutofit fontScale="90000"/>
          </a:bodyPr>
          <a:lstStyle/>
          <a:p>
            <a:r>
              <a:rPr lang="en-US" b="1"/>
              <a:t>Introduction to Windows Forms</a:t>
            </a:r>
            <a:endParaRPr lang="en-US" dirty="0"/>
          </a:p>
        </p:txBody>
      </p:sp>
    </p:spTree>
    <p:extLst>
      <p:ext uri="{BB962C8B-B14F-4D97-AF65-F5344CB8AC3E}">
        <p14:creationId xmlns:p14="http://schemas.microsoft.com/office/powerpoint/2010/main" val="32983603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4008" y="2538344"/>
            <a:ext cx="8891751" cy="1330770"/>
          </a:xfr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anchor="ctr">
            <a:normAutofit/>
          </a:bodyPr>
          <a:lstStyle/>
          <a:p>
            <a:r>
              <a:rPr lang="en-US" altLang="ko-KR" sz="3300" b="1">
                <a:solidFill>
                  <a:schemeClr val="accent2"/>
                </a:solidFill>
                <a:latin typeface="Arial" panose="020B0604020202020204" pitchFamily="34" charset="0"/>
                <a:cs typeface="Arial" panose="020B0604020202020204" pitchFamily="34" charset="0"/>
              </a:rPr>
              <a:t>Create WinForm Application Demonstration</a:t>
            </a:r>
            <a:endParaRPr lang="en-US" sz="3300" b="1" dirty="0">
              <a:solidFill>
                <a:schemeClr val="accent2"/>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150564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9E2BC31C-4F4E-485A-9416-BA220FA4DAF8}"/>
              </a:ext>
            </a:extLst>
          </p:cNvPr>
          <p:cNvSpPr>
            <a:spLocks noGrp="1"/>
          </p:cNvSpPr>
          <p:nvPr>
            <p:ph type="dt" sz="half" idx="10"/>
          </p:nvPr>
        </p:nvSpPr>
        <p:spPr/>
        <p:txBody>
          <a:bodyPr/>
          <a:lstStyle/>
          <a:p>
            <a:fld id="{5DCBE059-FAD7-45D8-8659-E6542D1E092D}" type="datetime1">
              <a:rPr lang="en-US" smtClean="0"/>
              <a:t>22/08/2022</a:t>
            </a:fld>
            <a:endParaRPr lang="en-US" dirty="0"/>
          </a:p>
        </p:txBody>
      </p:sp>
      <p:sp>
        <p:nvSpPr>
          <p:cNvPr id="5" name="Slide Number Placeholder 4">
            <a:extLst>
              <a:ext uri="{FF2B5EF4-FFF2-40B4-BE49-F238E27FC236}">
                <a16:creationId xmlns:a16="http://schemas.microsoft.com/office/drawing/2014/main" id="{1740C6F0-F8F2-49A4-8C36-C8C992E8E78C}"/>
              </a:ext>
            </a:extLst>
          </p:cNvPr>
          <p:cNvSpPr>
            <a:spLocks noGrp="1"/>
          </p:cNvSpPr>
          <p:nvPr>
            <p:ph type="sldNum" sz="quarter" idx="12"/>
          </p:nvPr>
        </p:nvSpPr>
        <p:spPr/>
        <p:txBody>
          <a:bodyPr/>
          <a:lstStyle/>
          <a:p>
            <a:fld id="{CC0149FD-98BB-4821-915B-09C9BFE4B727}" type="slidenum">
              <a:rPr lang="en-US" smtClean="0"/>
              <a:pPr/>
              <a:t>8</a:t>
            </a:fld>
            <a:endParaRPr lang="en-US" dirty="0"/>
          </a:p>
        </p:txBody>
      </p:sp>
      <p:sp>
        <p:nvSpPr>
          <p:cNvPr id="7" name="TextBox 6">
            <a:extLst>
              <a:ext uri="{FF2B5EF4-FFF2-40B4-BE49-F238E27FC236}">
                <a16:creationId xmlns:a16="http://schemas.microsoft.com/office/drawing/2014/main" id="{FF3AF384-A1EF-49F1-B1CC-E0AFAAB9EB12}"/>
              </a:ext>
            </a:extLst>
          </p:cNvPr>
          <p:cNvSpPr txBox="1"/>
          <p:nvPr/>
        </p:nvSpPr>
        <p:spPr>
          <a:xfrm>
            <a:off x="228600" y="1399210"/>
            <a:ext cx="4587765" cy="692497"/>
          </a:xfrm>
          <a:prstGeom prst="rect">
            <a:avLst/>
          </a:prstGeom>
          <a:noFill/>
        </p:spPr>
        <p:txBody>
          <a:bodyPr wrap="square">
            <a:spAutoFit/>
          </a:bodyPr>
          <a:lstStyle/>
          <a:p>
            <a:pPr algn="l">
              <a:buFont typeface="+mj-lt"/>
              <a:buAutoNum type="arabicPeriod"/>
            </a:pPr>
            <a:r>
              <a:rPr lang="en-US" sz="1950" b="0">
                <a:solidFill>
                  <a:srgbClr val="171717"/>
                </a:solidFill>
                <a:latin typeface="+mj-lt"/>
              </a:rPr>
              <a:t>  Open Visual Studio </a:t>
            </a:r>
          </a:p>
          <a:p>
            <a:pPr algn="l">
              <a:buFont typeface="+mj-lt"/>
              <a:buAutoNum type="arabicPeriod"/>
            </a:pPr>
            <a:r>
              <a:rPr lang="en-US" sz="1950" b="0">
                <a:solidFill>
                  <a:srgbClr val="171717"/>
                </a:solidFill>
                <a:latin typeface="+mj-lt"/>
              </a:rPr>
              <a:t>  Select </a:t>
            </a:r>
            <a:r>
              <a:rPr lang="en-US" sz="1950">
                <a:solidFill>
                  <a:srgbClr val="171717"/>
                </a:solidFill>
                <a:latin typeface="+mj-lt"/>
              </a:rPr>
              <a:t>Create a new project</a:t>
            </a:r>
            <a:endParaRPr lang="en-US" sz="1950" b="0">
              <a:solidFill>
                <a:srgbClr val="171717"/>
              </a:solidFill>
              <a:latin typeface="+mj-lt"/>
            </a:endParaRPr>
          </a:p>
        </p:txBody>
      </p:sp>
      <p:grpSp>
        <p:nvGrpSpPr>
          <p:cNvPr id="11" name="Group 10">
            <a:extLst>
              <a:ext uri="{FF2B5EF4-FFF2-40B4-BE49-F238E27FC236}">
                <a16:creationId xmlns:a16="http://schemas.microsoft.com/office/drawing/2014/main" id="{60C41F92-7ECE-415A-9DDE-5D4DAD51CB02}"/>
              </a:ext>
            </a:extLst>
          </p:cNvPr>
          <p:cNvGrpSpPr/>
          <p:nvPr/>
        </p:nvGrpSpPr>
        <p:grpSpPr>
          <a:xfrm>
            <a:off x="1839181" y="2068624"/>
            <a:ext cx="5704064" cy="3617909"/>
            <a:chOff x="2452241" y="1615165"/>
            <a:chExt cx="7605419" cy="4823878"/>
          </a:xfrm>
        </p:grpSpPr>
        <p:pic>
          <p:nvPicPr>
            <p:cNvPr id="9" name="Picture 8">
              <a:extLst>
                <a:ext uri="{FF2B5EF4-FFF2-40B4-BE49-F238E27FC236}">
                  <a16:creationId xmlns:a16="http://schemas.microsoft.com/office/drawing/2014/main" id="{26355142-DDDE-416D-AC8D-45939DA7D89E}"/>
                </a:ext>
              </a:extLst>
            </p:cNvPr>
            <p:cNvPicPr>
              <a:picLocks noChangeAspect="1"/>
            </p:cNvPicPr>
            <p:nvPr/>
          </p:nvPicPr>
          <p:blipFill>
            <a:blip r:embed="rId2"/>
            <a:stretch>
              <a:fillRect/>
            </a:stretch>
          </p:blipFill>
          <p:spPr>
            <a:xfrm>
              <a:off x="2452241" y="1615165"/>
              <a:ext cx="7605419" cy="4823878"/>
            </a:xfrm>
            <a:prstGeom prst="rect">
              <a:avLst/>
            </a:prstGeom>
          </p:spPr>
        </p:pic>
        <p:sp>
          <p:nvSpPr>
            <p:cNvPr id="10" name="Rectangle 9">
              <a:extLst>
                <a:ext uri="{FF2B5EF4-FFF2-40B4-BE49-F238E27FC236}">
                  <a16:creationId xmlns:a16="http://schemas.microsoft.com/office/drawing/2014/main" id="{E626F67D-DA8F-4655-B966-3F900428D214}"/>
                </a:ext>
              </a:extLst>
            </p:cNvPr>
            <p:cNvSpPr/>
            <p:nvPr/>
          </p:nvSpPr>
          <p:spPr>
            <a:xfrm>
              <a:off x="6821214" y="5002924"/>
              <a:ext cx="3111062" cy="630621"/>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2879381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9E2BC31C-4F4E-485A-9416-BA220FA4DAF8}"/>
              </a:ext>
            </a:extLst>
          </p:cNvPr>
          <p:cNvSpPr>
            <a:spLocks noGrp="1"/>
          </p:cNvSpPr>
          <p:nvPr>
            <p:ph type="dt" sz="half" idx="10"/>
          </p:nvPr>
        </p:nvSpPr>
        <p:spPr/>
        <p:txBody>
          <a:bodyPr/>
          <a:lstStyle/>
          <a:p>
            <a:fld id="{5DCBE059-FAD7-45D8-8659-E6542D1E092D}" type="datetime1">
              <a:rPr lang="en-US" smtClean="0"/>
              <a:t>22/08/2022</a:t>
            </a:fld>
            <a:endParaRPr lang="en-US" dirty="0"/>
          </a:p>
        </p:txBody>
      </p:sp>
      <p:sp>
        <p:nvSpPr>
          <p:cNvPr id="5" name="Slide Number Placeholder 4">
            <a:extLst>
              <a:ext uri="{FF2B5EF4-FFF2-40B4-BE49-F238E27FC236}">
                <a16:creationId xmlns:a16="http://schemas.microsoft.com/office/drawing/2014/main" id="{1740C6F0-F8F2-49A4-8C36-C8C992E8E78C}"/>
              </a:ext>
            </a:extLst>
          </p:cNvPr>
          <p:cNvSpPr>
            <a:spLocks noGrp="1"/>
          </p:cNvSpPr>
          <p:nvPr>
            <p:ph type="sldNum" sz="quarter" idx="12"/>
          </p:nvPr>
        </p:nvSpPr>
        <p:spPr/>
        <p:txBody>
          <a:bodyPr/>
          <a:lstStyle/>
          <a:p>
            <a:fld id="{CC0149FD-98BB-4821-915B-09C9BFE4B727}" type="slidenum">
              <a:rPr lang="en-US" smtClean="0"/>
              <a:pPr/>
              <a:t>9</a:t>
            </a:fld>
            <a:endParaRPr lang="en-US" dirty="0"/>
          </a:p>
        </p:txBody>
      </p:sp>
      <p:sp>
        <p:nvSpPr>
          <p:cNvPr id="7" name="TextBox 6">
            <a:extLst>
              <a:ext uri="{FF2B5EF4-FFF2-40B4-BE49-F238E27FC236}">
                <a16:creationId xmlns:a16="http://schemas.microsoft.com/office/drawing/2014/main" id="{FF3AF384-A1EF-49F1-B1CC-E0AFAAB9EB12}"/>
              </a:ext>
            </a:extLst>
          </p:cNvPr>
          <p:cNvSpPr txBox="1"/>
          <p:nvPr/>
        </p:nvSpPr>
        <p:spPr>
          <a:xfrm>
            <a:off x="153485" y="1362347"/>
            <a:ext cx="8908503" cy="992579"/>
          </a:xfrm>
          <a:prstGeom prst="rect">
            <a:avLst/>
          </a:prstGeom>
          <a:noFill/>
        </p:spPr>
        <p:txBody>
          <a:bodyPr wrap="square">
            <a:spAutoFit/>
          </a:bodyPr>
          <a:lstStyle/>
          <a:p>
            <a:pPr marL="385763" indent="-385763">
              <a:buFont typeface="+mj-lt"/>
              <a:buAutoNum type="arabicPeriod" startAt="3"/>
            </a:pPr>
            <a:r>
              <a:rPr lang="en-US" sz="1950" b="0">
                <a:solidFill>
                  <a:srgbClr val="171717"/>
                </a:solidFill>
                <a:latin typeface="+mj-lt"/>
              </a:rPr>
              <a:t>In the </a:t>
            </a:r>
            <a:r>
              <a:rPr lang="en-US" sz="1950">
                <a:solidFill>
                  <a:srgbClr val="171717"/>
                </a:solidFill>
                <a:latin typeface="+mj-lt"/>
              </a:rPr>
              <a:t>Search for templates</a:t>
            </a:r>
            <a:r>
              <a:rPr lang="en-US" sz="1950" b="0">
                <a:solidFill>
                  <a:srgbClr val="171717"/>
                </a:solidFill>
                <a:latin typeface="+mj-lt"/>
              </a:rPr>
              <a:t> box, type </a:t>
            </a:r>
            <a:r>
              <a:rPr lang="en-US" sz="1950">
                <a:solidFill>
                  <a:srgbClr val="171717"/>
                </a:solidFill>
                <a:latin typeface="+mj-lt"/>
              </a:rPr>
              <a:t>winforms</a:t>
            </a:r>
            <a:r>
              <a:rPr lang="en-US" sz="1950" b="0">
                <a:solidFill>
                  <a:srgbClr val="171717"/>
                </a:solidFill>
                <a:latin typeface="+mj-lt"/>
              </a:rPr>
              <a:t>, and then press </a:t>
            </a:r>
            <a:r>
              <a:rPr lang="en-US" sz="1950">
                <a:solidFill>
                  <a:srgbClr val="171717"/>
                </a:solidFill>
                <a:latin typeface="+mj-lt"/>
              </a:rPr>
              <a:t>Enter</a:t>
            </a:r>
            <a:endParaRPr lang="en-US" sz="1950" b="0">
              <a:solidFill>
                <a:srgbClr val="171717"/>
              </a:solidFill>
              <a:latin typeface="+mj-lt"/>
            </a:endParaRPr>
          </a:p>
          <a:p>
            <a:pPr marL="385763" indent="-385763">
              <a:buFont typeface="+mj-lt"/>
              <a:buAutoNum type="arabicPeriod" startAt="3"/>
            </a:pPr>
            <a:r>
              <a:rPr lang="en-US" sz="1950" b="0">
                <a:solidFill>
                  <a:srgbClr val="171717"/>
                </a:solidFill>
                <a:latin typeface="+mj-lt"/>
              </a:rPr>
              <a:t>In the code language dropdown, choose </a:t>
            </a:r>
            <a:r>
              <a:rPr lang="en-US" sz="1950">
                <a:solidFill>
                  <a:srgbClr val="171717"/>
                </a:solidFill>
                <a:latin typeface="+mj-lt"/>
              </a:rPr>
              <a:t>C# </a:t>
            </a:r>
          </a:p>
          <a:p>
            <a:pPr marL="385763" indent="-385763">
              <a:buFont typeface="+mj-lt"/>
              <a:buAutoNum type="arabicPeriod" startAt="3"/>
            </a:pPr>
            <a:r>
              <a:rPr lang="en-US" sz="1950" b="0">
                <a:solidFill>
                  <a:srgbClr val="171717"/>
                </a:solidFill>
                <a:latin typeface="+mj-lt"/>
              </a:rPr>
              <a:t>In the templates list, select Windows Forms App(.NET) and then click </a:t>
            </a:r>
            <a:r>
              <a:rPr lang="en-US" sz="1950">
                <a:solidFill>
                  <a:srgbClr val="171717"/>
                </a:solidFill>
                <a:latin typeface="+mj-lt"/>
              </a:rPr>
              <a:t>Next</a:t>
            </a:r>
          </a:p>
        </p:txBody>
      </p:sp>
      <p:grpSp>
        <p:nvGrpSpPr>
          <p:cNvPr id="8" name="Group 7">
            <a:extLst>
              <a:ext uri="{FF2B5EF4-FFF2-40B4-BE49-F238E27FC236}">
                <a16:creationId xmlns:a16="http://schemas.microsoft.com/office/drawing/2014/main" id="{0612CD06-F447-43F7-B9B3-B216E67D4F0F}"/>
              </a:ext>
            </a:extLst>
          </p:cNvPr>
          <p:cNvGrpSpPr/>
          <p:nvPr/>
        </p:nvGrpSpPr>
        <p:grpSpPr>
          <a:xfrm>
            <a:off x="871372" y="2387620"/>
            <a:ext cx="7515884" cy="3238700"/>
            <a:chOff x="1540202" y="2603597"/>
            <a:chExt cx="9206892" cy="3765671"/>
          </a:xfrm>
        </p:grpSpPr>
        <p:pic>
          <p:nvPicPr>
            <p:cNvPr id="6" name="Picture 5">
              <a:extLst>
                <a:ext uri="{FF2B5EF4-FFF2-40B4-BE49-F238E27FC236}">
                  <a16:creationId xmlns:a16="http://schemas.microsoft.com/office/drawing/2014/main" id="{3292F3A7-4159-4F61-8B0C-F23ACE1D0584}"/>
                </a:ext>
              </a:extLst>
            </p:cNvPr>
            <p:cNvPicPr>
              <a:picLocks noChangeAspect="1"/>
            </p:cNvPicPr>
            <p:nvPr/>
          </p:nvPicPr>
          <p:blipFill>
            <a:blip r:embed="rId2"/>
            <a:stretch>
              <a:fillRect/>
            </a:stretch>
          </p:blipFill>
          <p:spPr>
            <a:xfrm>
              <a:off x="1540202" y="2603597"/>
              <a:ext cx="9206892" cy="3765671"/>
            </a:xfrm>
            <a:prstGeom prst="rect">
              <a:avLst/>
            </a:prstGeom>
          </p:spPr>
        </p:pic>
        <p:sp>
          <p:nvSpPr>
            <p:cNvPr id="12" name="Rectangle 11">
              <a:extLst>
                <a:ext uri="{FF2B5EF4-FFF2-40B4-BE49-F238E27FC236}">
                  <a16:creationId xmlns:a16="http://schemas.microsoft.com/office/drawing/2014/main" id="{3F867021-CBB1-4806-894D-17B76B8101A5}"/>
                </a:ext>
              </a:extLst>
            </p:cNvPr>
            <p:cNvSpPr/>
            <p:nvPr/>
          </p:nvSpPr>
          <p:spPr>
            <a:xfrm>
              <a:off x="4445876" y="5479052"/>
              <a:ext cx="5496910" cy="890216"/>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588418443"/>
      </p:ext>
    </p:extLst>
  </p:cSld>
  <p:clrMapOvr>
    <a:masterClrMapping/>
  </p:clrMapOvr>
</p:sld>
</file>

<file path=ppt/theme/theme1.xml><?xml version="1.0" encoding="utf-8"?>
<a:theme xmlns:a="http://schemas.openxmlformats.org/drawingml/2006/main" name="VKU_Presentation_Templat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VKU_Presentation_Template</Template>
  <TotalTime>1755</TotalTime>
  <Words>2700</Words>
  <Application>Microsoft Office PowerPoint</Application>
  <PresentationFormat>On-screen Show (4:3)</PresentationFormat>
  <Paragraphs>504</Paragraphs>
  <Slides>59</Slides>
  <Notes>45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59</vt:i4>
      </vt:variant>
    </vt:vector>
  </HeadingPairs>
  <TitlesOfParts>
    <vt:vector size="67" baseType="lpstr">
      <vt:lpstr>맑은 고딕</vt:lpstr>
      <vt:lpstr>Arial</vt:lpstr>
      <vt:lpstr>Calibri</vt:lpstr>
      <vt:lpstr>Calibri Light</vt:lpstr>
      <vt:lpstr>Times New Roman</vt:lpstr>
      <vt:lpstr>Verdana</vt:lpstr>
      <vt:lpstr>Wingdings</vt:lpstr>
      <vt:lpstr>VKU_Presentation_Template</vt:lpstr>
      <vt:lpstr>Chapter 6 Windows Forms</vt:lpstr>
      <vt:lpstr> Overview Windows Forms</vt:lpstr>
      <vt:lpstr>Introduction to Windows Forms</vt:lpstr>
      <vt:lpstr>Introduction to Windows Forms</vt:lpstr>
      <vt:lpstr>PowerPoint Presentation</vt:lpstr>
      <vt:lpstr>Introduction to Windows Forms</vt:lpstr>
      <vt:lpstr>Create WinForm Application Demonstration</vt:lpstr>
      <vt:lpstr>PowerPoint Presentation</vt:lpstr>
      <vt:lpstr>PowerPoint Presentation</vt:lpstr>
      <vt:lpstr>PowerPoint Presentation</vt:lpstr>
      <vt:lpstr>PowerPoint Presentation</vt:lpstr>
      <vt:lpstr> Working with Controls in WinForm</vt:lpstr>
      <vt:lpstr>A Strategy for Designing the GUI</vt:lpstr>
      <vt:lpstr>Forms Class</vt:lpstr>
      <vt:lpstr>Types of Control </vt:lpstr>
      <vt:lpstr>Types of Control </vt:lpstr>
      <vt:lpstr>Control Class</vt:lpstr>
      <vt:lpstr>Label</vt:lpstr>
      <vt:lpstr>TextBox</vt:lpstr>
      <vt:lpstr>MaskedTextBox</vt:lpstr>
      <vt:lpstr>MaskedTextBox</vt:lpstr>
      <vt:lpstr>Button</vt:lpstr>
      <vt:lpstr>ListBox</vt:lpstr>
      <vt:lpstr>ComboBox</vt:lpstr>
      <vt:lpstr>More Controls</vt:lpstr>
      <vt:lpstr>Grouping Control</vt:lpstr>
      <vt:lpstr>RadioButton</vt:lpstr>
      <vt:lpstr>Position and Layout of Controls</vt:lpstr>
      <vt:lpstr>Position and Layout of Controls</vt:lpstr>
      <vt:lpstr>Position and Layout of Controls</vt:lpstr>
      <vt:lpstr> Working with Controls Demonstration</vt:lpstr>
      <vt:lpstr>PowerPoint Presentation</vt:lpstr>
      <vt:lpstr>PowerPoint Presentation</vt:lpstr>
      <vt:lpstr>PowerPoint Presentation</vt:lpstr>
      <vt:lpstr>PowerPoint Presentation</vt:lpstr>
      <vt:lpstr>CheckBox</vt:lpstr>
      <vt:lpstr>CheckedListBox</vt:lpstr>
      <vt:lpstr>DomainUpDown</vt:lpstr>
      <vt:lpstr>NumericUpDown</vt:lpstr>
      <vt:lpstr>SplitContainer</vt:lpstr>
      <vt:lpstr>PictureBox</vt:lpstr>
      <vt:lpstr>ImageList</vt:lpstr>
      <vt:lpstr>TreeView</vt:lpstr>
      <vt:lpstr>ListView</vt:lpstr>
      <vt:lpstr>DataGridView</vt:lpstr>
      <vt:lpstr>DataGridView</vt:lpstr>
      <vt:lpstr>DataGridView</vt:lpstr>
      <vt:lpstr>RichTextbox</vt:lpstr>
      <vt:lpstr>ProgressBar</vt:lpstr>
      <vt:lpstr>DateTimerPicker</vt:lpstr>
      <vt:lpstr>Timer</vt:lpstr>
      <vt:lpstr>MenuStrips</vt:lpstr>
      <vt:lpstr>MenuStrips Demonstration</vt:lpstr>
      <vt:lpstr>MenuStrips Demonstration</vt:lpstr>
      <vt:lpstr>Multiple-Document Interface(MDI)  Application</vt:lpstr>
      <vt:lpstr>PowerPoint Presentation</vt:lpstr>
      <vt:lpstr>PowerPoint Presentation</vt:lpstr>
      <vt:lpstr>PowerPoint Presentation</vt:lpstr>
      <vt:lpstr>PowerPoint Presentation</vt:lpstr>
    </vt:vector>
  </TitlesOfParts>
  <Company>Hewlett-Packard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Template</dc:title>
  <dc:creator>loivn</dc:creator>
  <cp:lastModifiedBy>NGUYEN VAN LOI</cp:lastModifiedBy>
  <cp:revision>119</cp:revision>
  <dcterms:created xsi:type="dcterms:W3CDTF">2010-05-02T14:13:59Z</dcterms:created>
  <dcterms:modified xsi:type="dcterms:W3CDTF">2022-08-22T00:28:34Z</dcterms:modified>
</cp:coreProperties>
</file>